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64" r:id="rId5"/>
  </p:sldMasterIdLst>
  <p:notesMasterIdLst>
    <p:notesMasterId r:id="rId29"/>
  </p:notesMasterIdLst>
  <p:sldIdLst>
    <p:sldId id="256" r:id="rId6"/>
    <p:sldId id="339" r:id="rId7"/>
    <p:sldId id="336" r:id="rId8"/>
    <p:sldId id="341" r:id="rId9"/>
    <p:sldId id="340" r:id="rId10"/>
    <p:sldId id="344" r:id="rId11"/>
    <p:sldId id="343" r:id="rId12"/>
    <p:sldId id="345" r:id="rId13"/>
    <p:sldId id="285" r:id="rId14"/>
    <p:sldId id="337" r:id="rId15"/>
    <p:sldId id="338" r:id="rId16"/>
    <p:sldId id="346" r:id="rId17"/>
    <p:sldId id="257" r:id="rId18"/>
    <p:sldId id="347" r:id="rId19"/>
    <p:sldId id="348" r:id="rId20"/>
    <p:sldId id="349" r:id="rId21"/>
    <p:sldId id="261" r:id="rId22"/>
    <p:sldId id="351" r:id="rId23"/>
    <p:sldId id="350" r:id="rId24"/>
    <p:sldId id="352" r:id="rId25"/>
    <p:sldId id="263" r:id="rId26"/>
    <p:sldId id="353" r:id="rId27"/>
    <p:sldId id="264" r:id="rId28"/>
  </p:sldIdLst>
  <p:sldSz cx="9144000" cy="5143500" type="screen16x9"/>
  <p:notesSz cx="6858000" cy="9144000"/>
  <p:embeddedFontLst>
    <p:embeddedFont>
      <p:font typeface="Helvetica Neue" panose="020B0604020202020204" charset="0"/>
      <p:regular r:id="rId30"/>
      <p:bold r:id="rId31"/>
      <p:italic r:id="rId32"/>
      <p:boldItalic r:id="rId33"/>
    </p:embeddedFont>
    <p:embeddedFont>
      <p:font typeface="Quattrocento Sans" panose="020B0502050000020003" pitchFamily="34" charset="0"/>
      <p:regular r:id="rId34"/>
      <p:bold r:id="rId35"/>
      <p:italic r:id="rId36"/>
      <p:boldItalic r:id="rId37"/>
    </p:embeddedFont>
    <p:embeddedFont>
      <p:font typeface="Roboto Mono"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1B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E4C39D-92DC-B6E7-7F97-BC8412BEC6E1}" v="1" dt="2022-10-20T13:04:24.718"/>
    <p1510:client id="{B4146C1A-AE45-49C8-B896-D2963B51259C}" v="55" dt="2022-10-20T14:57:43.331"/>
    <p1510:client id="{B6339327-4ECC-632F-6072-157AF015A1BE}" v="1" dt="2022-10-21T13:10:35.521"/>
  </p1510:revLst>
</p1510:revInfo>
</file>

<file path=ppt/tableStyles.xml><?xml version="1.0" encoding="utf-8"?>
<a:tblStyleLst xmlns:a="http://schemas.openxmlformats.org/drawingml/2006/main" def="{F34BB42A-5507-4F22-BF7D-074E503C15F3}">
  <a:tblStyle styleId="{F34BB42A-5507-4F22-BF7D-074E503C15F3}" styleName="Table_0">
    <a:wholeTbl>
      <a:tcTxStyle b="off" i="off">
        <a:font>
          <a:latin typeface="Arial"/>
          <a:ea typeface="Arial"/>
          <a:cs typeface="Arial"/>
        </a:font>
        <a:schemeClr val="lt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5" d="100"/>
          <a:sy n="125" d="100"/>
        </p:scale>
        <p:origin x="60"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0.fntdata"/><Relationship Id="rId21" Type="http://schemas.openxmlformats.org/officeDocument/2006/relationships/slide" Target="slides/slide16.xml"/><Relationship Id="rId34" Type="http://schemas.openxmlformats.org/officeDocument/2006/relationships/font" Target="fonts/font5.fntdata"/><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7.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font" Target="fonts/font1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Gibbons" userId="S::sagibbon@microsoft.com::055486d3-4524-4716-9be8-54cf0cce13be" providerId="AD" clId="Web-{B6339327-4ECC-632F-6072-157AF015A1BE}"/>
    <pc:docChg chg="modSld">
      <pc:chgData name="Sara Gibbons" userId="S::sagibbon@microsoft.com::055486d3-4524-4716-9be8-54cf0cce13be" providerId="AD" clId="Web-{B6339327-4ECC-632F-6072-157AF015A1BE}" dt="2022-10-21T13:10:35.521" v="0" actId="20577"/>
      <pc:docMkLst>
        <pc:docMk/>
      </pc:docMkLst>
      <pc:sldChg chg="modSp">
        <pc:chgData name="Sara Gibbons" userId="S::sagibbon@microsoft.com::055486d3-4524-4716-9be8-54cf0cce13be" providerId="AD" clId="Web-{B6339327-4ECC-632F-6072-157AF015A1BE}" dt="2022-10-21T13:10:35.521" v="0" actId="20577"/>
        <pc:sldMkLst>
          <pc:docMk/>
          <pc:sldMk cId="221946902" sldId="340"/>
        </pc:sldMkLst>
        <pc:spChg chg="mod">
          <ac:chgData name="Sara Gibbons" userId="S::sagibbon@microsoft.com::055486d3-4524-4716-9be8-54cf0cce13be" providerId="AD" clId="Web-{B6339327-4ECC-632F-6072-157AF015A1BE}" dt="2022-10-21T13:10:35.521" v="0" actId="20577"/>
          <ac:spMkLst>
            <pc:docMk/>
            <pc:sldMk cId="221946902" sldId="340"/>
            <ac:spMk id="3" creationId="{32D5AE66-2AC1-07A3-8285-FBE0BAF196F4}"/>
          </ac:spMkLst>
        </pc:spChg>
      </pc:sldChg>
    </pc:docChg>
  </pc:docChgLst>
  <pc:docChgLst>
    <pc:chgData name="Abril Ureña" userId="07a6d0d9-2869-499b-9ff0-6443b5854294" providerId="ADAL" clId="{B4146C1A-AE45-49C8-B896-D2963B51259C}"/>
    <pc:docChg chg="undo redo custSel addSld delSld modSld sldOrd addMainMaster delMainMaster modMainMaster">
      <pc:chgData name="Abril Ureña" userId="07a6d0d9-2869-499b-9ff0-6443b5854294" providerId="ADAL" clId="{B4146C1A-AE45-49C8-B896-D2963B51259C}" dt="2022-10-20T14:57:43.300" v="1020" actId="20577"/>
      <pc:docMkLst>
        <pc:docMk/>
      </pc:docMkLst>
      <pc:sldChg chg="addSp delSp modSp">
        <pc:chgData name="Abril Ureña" userId="07a6d0d9-2869-499b-9ff0-6443b5854294" providerId="ADAL" clId="{B4146C1A-AE45-49C8-B896-D2963B51259C}" dt="2022-10-18T20:57:44" v="315"/>
        <pc:sldMkLst>
          <pc:docMk/>
          <pc:sldMk cId="0" sldId="256"/>
        </pc:sldMkLst>
        <pc:picChg chg="add del mod">
          <ac:chgData name="Abril Ureña" userId="07a6d0d9-2869-499b-9ff0-6443b5854294" providerId="ADAL" clId="{B4146C1A-AE45-49C8-B896-D2963B51259C}" dt="2022-10-18T20:57:44" v="315"/>
          <ac:picMkLst>
            <pc:docMk/>
            <pc:sldMk cId="0" sldId="256"/>
            <ac:picMk id="2" creationId="{F33FA806-D88C-D7E1-EA30-E36E9E1140F9}"/>
          </ac:picMkLst>
        </pc:picChg>
      </pc:sldChg>
      <pc:sldChg chg="addSp delSp modSp mod modNotesTx">
        <pc:chgData name="Abril Ureña" userId="07a6d0d9-2869-499b-9ff0-6443b5854294" providerId="ADAL" clId="{B4146C1A-AE45-49C8-B896-D2963B51259C}" dt="2022-10-18T21:10:10.985" v="640" actId="20577"/>
        <pc:sldMkLst>
          <pc:docMk/>
          <pc:sldMk cId="0" sldId="257"/>
        </pc:sldMkLst>
        <pc:spChg chg="add del mod">
          <ac:chgData name="Abril Ureña" userId="07a6d0d9-2869-499b-9ff0-6443b5854294" providerId="ADAL" clId="{B4146C1A-AE45-49C8-B896-D2963B51259C}" dt="2022-10-18T19:54:07.869" v="52" actId="478"/>
          <ac:spMkLst>
            <pc:docMk/>
            <pc:sldMk cId="0" sldId="257"/>
            <ac:spMk id="3" creationId="{DFE95725-C629-5B33-DFAF-F01F210CB954}"/>
          </ac:spMkLst>
        </pc:spChg>
        <pc:spChg chg="add del mod">
          <ac:chgData name="Abril Ureña" userId="07a6d0d9-2869-499b-9ff0-6443b5854294" providerId="ADAL" clId="{B4146C1A-AE45-49C8-B896-D2963B51259C}" dt="2022-10-18T19:54:28.677" v="64" actId="478"/>
          <ac:spMkLst>
            <pc:docMk/>
            <pc:sldMk cId="0" sldId="257"/>
            <ac:spMk id="5" creationId="{8D4B4D00-85AC-4B51-F4D6-37582C3C8EBB}"/>
          </ac:spMkLst>
        </pc:spChg>
        <pc:spChg chg="add del mod">
          <ac:chgData name="Abril Ureña" userId="07a6d0d9-2869-499b-9ff0-6443b5854294" providerId="ADAL" clId="{B4146C1A-AE45-49C8-B896-D2963B51259C}" dt="2022-10-18T19:54:33.435" v="66" actId="478"/>
          <ac:spMkLst>
            <pc:docMk/>
            <pc:sldMk cId="0" sldId="257"/>
            <ac:spMk id="7" creationId="{334A9315-FC68-1446-864E-A0DC99D658E6}"/>
          </ac:spMkLst>
        </pc:spChg>
        <pc:spChg chg="add del mod">
          <ac:chgData name="Abril Ureña" userId="07a6d0d9-2869-499b-9ff0-6443b5854294" providerId="ADAL" clId="{B4146C1A-AE45-49C8-B896-D2963B51259C}" dt="2022-10-18T19:54:59.227" v="71" actId="478"/>
          <ac:spMkLst>
            <pc:docMk/>
            <pc:sldMk cId="0" sldId="257"/>
            <ac:spMk id="9" creationId="{2E91749C-65DE-CE0B-C254-44556FF92506}"/>
          </ac:spMkLst>
        </pc:spChg>
        <pc:spChg chg="mod">
          <ac:chgData name="Abril Ureña" userId="07a6d0d9-2869-499b-9ff0-6443b5854294" providerId="ADAL" clId="{B4146C1A-AE45-49C8-B896-D2963B51259C}" dt="2022-10-18T19:51:20.436" v="33"/>
          <ac:spMkLst>
            <pc:docMk/>
            <pc:sldMk cId="0" sldId="257"/>
            <ac:spMk id="1363" creationId="{00000000-0000-0000-0000-000000000000}"/>
          </ac:spMkLst>
        </pc:spChg>
        <pc:spChg chg="mod">
          <ac:chgData name="Abril Ureña" userId="07a6d0d9-2869-499b-9ff0-6443b5854294" providerId="ADAL" clId="{B4146C1A-AE45-49C8-B896-D2963B51259C}" dt="2022-10-18T19:54:41.703" v="69"/>
          <ac:spMkLst>
            <pc:docMk/>
            <pc:sldMk cId="0" sldId="257"/>
            <ac:spMk id="1364" creationId="{00000000-0000-0000-0000-000000000000}"/>
          </ac:spMkLst>
        </pc:spChg>
        <pc:spChg chg="mod">
          <ac:chgData name="Abril Ureña" userId="07a6d0d9-2869-499b-9ff0-6443b5854294" providerId="ADAL" clId="{B4146C1A-AE45-49C8-B896-D2963B51259C}" dt="2022-10-18T19:55:02.696" v="74"/>
          <ac:spMkLst>
            <pc:docMk/>
            <pc:sldMk cId="0" sldId="257"/>
            <ac:spMk id="1365" creationId="{00000000-0000-0000-0000-000000000000}"/>
          </ac:spMkLst>
        </pc:spChg>
        <pc:spChg chg="add del">
          <ac:chgData name="Abril Ureña" userId="07a6d0d9-2869-499b-9ff0-6443b5854294" providerId="ADAL" clId="{B4146C1A-AE45-49C8-B896-D2963B51259C}" dt="2022-10-18T19:54:58.044" v="70" actId="478"/>
          <ac:spMkLst>
            <pc:docMk/>
            <pc:sldMk cId="0" sldId="257"/>
            <ac:spMk id="1366" creationId="{00000000-0000-0000-0000-000000000000}"/>
          </ac:spMkLst>
        </pc:spChg>
        <pc:spChg chg="del">
          <ac:chgData name="Abril Ureña" userId="07a6d0d9-2869-499b-9ff0-6443b5854294" providerId="ADAL" clId="{B4146C1A-AE45-49C8-B896-D2963B51259C}" dt="2022-10-18T19:54:26.461" v="63" actId="478"/>
          <ac:spMkLst>
            <pc:docMk/>
            <pc:sldMk cId="0" sldId="257"/>
            <ac:spMk id="1367" creationId="{00000000-0000-0000-0000-000000000000}"/>
          </ac:spMkLst>
        </pc:spChg>
        <pc:spChg chg="mod">
          <ac:chgData name="Abril Ureña" userId="07a6d0d9-2869-499b-9ff0-6443b5854294" providerId="ADAL" clId="{B4146C1A-AE45-49C8-B896-D2963B51259C}" dt="2022-10-18T19:55:14.852" v="77"/>
          <ac:spMkLst>
            <pc:docMk/>
            <pc:sldMk cId="0" sldId="257"/>
            <ac:spMk id="1368" creationId="{00000000-0000-0000-0000-000000000000}"/>
          </ac:spMkLst>
        </pc:spChg>
        <pc:spChg chg="del">
          <ac:chgData name="Abril Ureña" userId="07a6d0d9-2869-499b-9ff0-6443b5854294" providerId="ADAL" clId="{B4146C1A-AE45-49C8-B896-D2963B51259C}" dt="2022-10-18T19:54:32.148" v="65" actId="478"/>
          <ac:spMkLst>
            <pc:docMk/>
            <pc:sldMk cId="0" sldId="257"/>
            <ac:spMk id="1369" creationId="{00000000-0000-0000-0000-000000000000}"/>
          </ac:spMkLst>
        </pc:spChg>
      </pc:sldChg>
      <pc:sldChg chg="del">
        <pc:chgData name="Abril Ureña" userId="07a6d0d9-2869-499b-9ff0-6443b5854294" providerId="ADAL" clId="{B4146C1A-AE45-49C8-B896-D2963B51259C}" dt="2022-10-18T21:07:14.979" v="476" actId="47"/>
        <pc:sldMkLst>
          <pc:docMk/>
          <pc:sldMk cId="0" sldId="259"/>
        </pc:sldMkLst>
      </pc:sldChg>
      <pc:sldChg chg="modSp del mod ord modNotesTx">
        <pc:chgData name="Abril Ureña" userId="07a6d0d9-2869-499b-9ff0-6443b5854294" providerId="ADAL" clId="{B4146C1A-AE45-49C8-B896-D2963B51259C}" dt="2022-10-18T21:17:20.713" v="893" actId="47"/>
        <pc:sldMkLst>
          <pc:docMk/>
          <pc:sldMk cId="0" sldId="260"/>
        </pc:sldMkLst>
        <pc:spChg chg="mod">
          <ac:chgData name="Abril Ureña" userId="07a6d0d9-2869-499b-9ff0-6443b5854294" providerId="ADAL" clId="{B4146C1A-AE45-49C8-B896-D2963B51259C}" dt="2022-10-18T21:07:54.519" v="510" actId="20577"/>
          <ac:spMkLst>
            <pc:docMk/>
            <pc:sldMk cId="0" sldId="260"/>
            <ac:spMk id="1398" creationId="{00000000-0000-0000-0000-000000000000}"/>
          </ac:spMkLst>
        </pc:spChg>
      </pc:sldChg>
      <pc:sldChg chg="modSp mod modNotesTx">
        <pc:chgData name="Abril Ureña" userId="07a6d0d9-2869-499b-9ff0-6443b5854294" providerId="ADAL" clId="{B4146C1A-AE45-49C8-B896-D2963B51259C}" dt="2022-10-18T21:11:03.720" v="643"/>
        <pc:sldMkLst>
          <pc:docMk/>
          <pc:sldMk cId="0" sldId="261"/>
        </pc:sldMkLst>
        <pc:spChg chg="mod">
          <ac:chgData name="Abril Ureña" userId="07a6d0d9-2869-499b-9ff0-6443b5854294" providerId="ADAL" clId="{B4146C1A-AE45-49C8-B896-D2963B51259C}" dt="2022-10-18T21:07:29.953" v="479"/>
          <ac:spMkLst>
            <pc:docMk/>
            <pc:sldMk cId="0" sldId="261"/>
            <ac:spMk id="1403" creationId="{00000000-0000-0000-0000-000000000000}"/>
          </ac:spMkLst>
        </pc:spChg>
      </pc:sldChg>
      <pc:sldChg chg="addSp delSp modSp mod">
        <pc:chgData name="Abril Ureña" userId="07a6d0d9-2869-499b-9ff0-6443b5854294" providerId="ADAL" clId="{B4146C1A-AE45-49C8-B896-D2963B51259C}" dt="2022-10-18T21:22:53.661" v="1004" actId="1076"/>
        <pc:sldMkLst>
          <pc:docMk/>
          <pc:sldMk cId="0" sldId="263"/>
        </pc:sldMkLst>
        <pc:spChg chg="add del mod">
          <ac:chgData name="Abril Ureña" userId="07a6d0d9-2869-499b-9ff0-6443b5854294" providerId="ADAL" clId="{B4146C1A-AE45-49C8-B896-D2963B51259C}" dt="2022-10-18T21:19:50.936" v="966" actId="478"/>
          <ac:spMkLst>
            <pc:docMk/>
            <pc:sldMk cId="0" sldId="263"/>
            <ac:spMk id="3" creationId="{EA15F3FD-E660-2696-09D1-8114D34402DF}"/>
          </ac:spMkLst>
        </pc:spChg>
        <pc:spChg chg="add del mod">
          <ac:chgData name="Abril Ureña" userId="07a6d0d9-2869-499b-9ff0-6443b5854294" providerId="ADAL" clId="{B4146C1A-AE45-49C8-B896-D2963B51259C}" dt="2022-10-18T21:20:59.905" v="975" actId="478"/>
          <ac:spMkLst>
            <pc:docMk/>
            <pc:sldMk cId="0" sldId="263"/>
            <ac:spMk id="5" creationId="{480BED75-7B22-32E5-8873-636563BB16AA}"/>
          </ac:spMkLst>
        </pc:spChg>
        <pc:spChg chg="add del mod">
          <ac:chgData name="Abril Ureña" userId="07a6d0d9-2869-499b-9ff0-6443b5854294" providerId="ADAL" clId="{B4146C1A-AE45-49C8-B896-D2963B51259C}" dt="2022-10-18T21:21:10.475" v="977" actId="478"/>
          <ac:spMkLst>
            <pc:docMk/>
            <pc:sldMk cId="0" sldId="263"/>
            <ac:spMk id="7" creationId="{E667A05D-0D20-C56D-3930-4DF315FFE139}"/>
          </ac:spMkLst>
        </pc:spChg>
        <pc:spChg chg="add del">
          <ac:chgData name="Abril Ureña" userId="07a6d0d9-2869-499b-9ff0-6443b5854294" providerId="ADAL" clId="{B4146C1A-AE45-49C8-B896-D2963B51259C}" dt="2022-10-18T21:21:11.818" v="979" actId="22"/>
          <ac:spMkLst>
            <pc:docMk/>
            <pc:sldMk cId="0" sldId="263"/>
            <ac:spMk id="9" creationId="{7561AAC6-4443-F2B2-0FC6-6436862AD2A6}"/>
          </ac:spMkLst>
        </pc:spChg>
        <pc:spChg chg="mod">
          <ac:chgData name="Abril Ureña" userId="07a6d0d9-2869-499b-9ff0-6443b5854294" providerId="ADAL" clId="{B4146C1A-AE45-49C8-B896-D2963B51259C}" dt="2022-10-18T21:22:53.661" v="1004" actId="1076"/>
          <ac:spMkLst>
            <pc:docMk/>
            <pc:sldMk cId="0" sldId="263"/>
            <ac:spMk id="12" creationId="{3E232411-C6BA-5B7B-54B3-800F7FDB3011}"/>
          </ac:spMkLst>
        </pc:spChg>
        <pc:spChg chg="mod">
          <ac:chgData name="Abril Ureña" userId="07a6d0d9-2869-499b-9ff0-6443b5854294" providerId="ADAL" clId="{B4146C1A-AE45-49C8-B896-D2963B51259C}" dt="2022-10-18T21:20:31.797" v="970" actId="403"/>
          <ac:spMkLst>
            <pc:docMk/>
            <pc:sldMk cId="0" sldId="263"/>
            <ac:spMk id="1421" creationId="{00000000-0000-0000-0000-000000000000}"/>
          </ac:spMkLst>
        </pc:spChg>
        <pc:spChg chg="del">
          <ac:chgData name="Abril Ureña" userId="07a6d0d9-2869-499b-9ff0-6443b5854294" providerId="ADAL" clId="{B4146C1A-AE45-49C8-B896-D2963B51259C}" dt="2022-10-18T21:19:49.346" v="965" actId="478"/>
          <ac:spMkLst>
            <pc:docMk/>
            <pc:sldMk cId="0" sldId="263"/>
            <ac:spMk id="1422" creationId="{00000000-0000-0000-0000-000000000000}"/>
          </ac:spMkLst>
        </pc:spChg>
        <pc:spChg chg="mod">
          <ac:chgData name="Abril Ureña" userId="07a6d0d9-2869-499b-9ff0-6443b5854294" providerId="ADAL" clId="{B4146C1A-AE45-49C8-B896-D2963B51259C}" dt="2022-10-18T21:20:52.559" v="973" actId="2711"/>
          <ac:spMkLst>
            <pc:docMk/>
            <pc:sldMk cId="0" sldId="263"/>
            <ac:spMk id="1423" creationId="{00000000-0000-0000-0000-000000000000}"/>
          </ac:spMkLst>
        </pc:spChg>
        <pc:spChg chg="del">
          <ac:chgData name="Abril Ureña" userId="07a6d0d9-2869-499b-9ff0-6443b5854294" providerId="ADAL" clId="{B4146C1A-AE45-49C8-B896-D2963B51259C}" dt="2022-10-18T21:20:58.746" v="974" actId="478"/>
          <ac:spMkLst>
            <pc:docMk/>
            <pc:sldMk cId="0" sldId="263"/>
            <ac:spMk id="1424" creationId="{00000000-0000-0000-0000-000000000000}"/>
          </ac:spMkLst>
        </pc:spChg>
        <pc:spChg chg="del">
          <ac:chgData name="Abril Ureña" userId="07a6d0d9-2869-499b-9ff0-6443b5854294" providerId="ADAL" clId="{B4146C1A-AE45-49C8-B896-D2963B51259C}" dt="2022-10-18T21:21:09.280" v="976" actId="478"/>
          <ac:spMkLst>
            <pc:docMk/>
            <pc:sldMk cId="0" sldId="263"/>
            <ac:spMk id="1426" creationId="{00000000-0000-0000-0000-000000000000}"/>
          </ac:spMkLst>
        </pc:spChg>
        <pc:spChg chg="mod">
          <ac:chgData name="Abril Ureña" userId="07a6d0d9-2869-499b-9ff0-6443b5854294" providerId="ADAL" clId="{B4146C1A-AE45-49C8-B896-D2963B51259C}" dt="2022-10-18T21:22:07.191" v="994" actId="1076"/>
          <ac:spMkLst>
            <pc:docMk/>
            <pc:sldMk cId="0" sldId="263"/>
            <ac:spMk id="1427" creationId="{00000000-0000-0000-0000-000000000000}"/>
          </ac:spMkLst>
        </pc:spChg>
        <pc:grpChg chg="add mod">
          <ac:chgData name="Abril Ureña" userId="07a6d0d9-2869-499b-9ff0-6443b5854294" providerId="ADAL" clId="{B4146C1A-AE45-49C8-B896-D2963B51259C}" dt="2022-10-18T21:22:53.661" v="1004" actId="1076"/>
          <ac:grpSpMkLst>
            <pc:docMk/>
            <pc:sldMk cId="0" sldId="263"/>
            <ac:grpSpMk id="10" creationId="{C5C18E2E-DD5B-979D-9C00-5D988B39C4D2}"/>
          </ac:grpSpMkLst>
        </pc:grpChg>
        <pc:grpChg chg="add mod">
          <ac:chgData name="Abril Ureña" userId="07a6d0d9-2869-499b-9ff0-6443b5854294" providerId="ADAL" clId="{B4146C1A-AE45-49C8-B896-D2963B51259C}" dt="2022-10-18T21:22:53.661" v="1004" actId="1076"/>
          <ac:grpSpMkLst>
            <pc:docMk/>
            <pc:sldMk cId="0" sldId="263"/>
            <ac:grpSpMk id="14" creationId="{8AD11F86-7EE1-2384-BECB-0878ACBC25EC}"/>
          </ac:grpSpMkLst>
        </pc:grpChg>
        <pc:picChg chg="mod">
          <ac:chgData name="Abril Ureña" userId="07a6d0d9-2869-499b-9ff0-6443b5854294" providerId="ADAL" clId="{B4146C1A-AE45-49C8-B896-D2963B51259C}" dt="2022-10-18T21:22:53.661" v="1004" actId="1076"/>
          <ac:picMkLst>
            <pc:docMk/>
            <pc:sldMk cId="0" sldId="263"/>
            <ac:picMk id="11" creationId="{05339ABD-5509-E444-5E4A-A7889FD48F19}"/>
          </ac:picMkLst>
        </pc:picChg>
        <pc:picChg chg="mod">
          <ac:chgData name="Abril Ureña" userId="07a6d0d9-2869-499b-9ff0-6443b5854294" providerId="ADAL" clId="{B4146C1A-AE45-49C8-B896-D2963B51259C}" dt="2022-10-18T21:22:53.661" v="1004" actId="1076"/>
          <ac:picMkLst>
            <pc:docMk/>
            <pc:sldMk cId="0" sldId="263"/>
            <ac:picMk id="13" creationId="{D9B5F792-42F5-DED9-AD89-E87751EDB753}"/>
          </ac:picMkLst>
        </pc:picChg>
        <pc:picChg chg="add del mod">
          <ac:chgData name="Abril Ureña" userId="07a6d0d9-2869-499b-9ff0-6443b5854294" providerId="ADAL" clId="{B4146C1A-AE45-49C8-B896-D2963B51259C}" dt="2022-10-18T21:21:45.469" v="987"/>
          <ac:picMkLst>
            <pc:docMk/>
            <pc:sldMk cId="0" sldId="263"/>
            <ac:picMk id="2050" creationId="{457A0DB0-EE65-8927-FEE1-9B454E091FD8}"/>
          </ac:picMkLst>
        </pc:picChg>
        <pc:picChg chg="add mod">
          <ac:chgData name="Abril Ureña" userId="07a6d0d9-2869-499b-9ff0-6443b5854294" providerId="ADAL" clId="{B4146C1A-AE45-49C8-B896-D2963B51259C}" dt="2022-10-18T21:22:53.661" v="1004" actId="1076"/>
          <ac:picMkLst>
            <pc:docMk/>
            <pc:sldMk cId="0" sldId="263"/>
            <ac:picMk id="2052" creationId="{4D70905A-CD23-F84D-336D-7C02CF918496}"/>
          </ac:picMkLst>
        </pc:picChg>
      </pc:sldChg>
      <pc:sldChg chg="modSp mod">
        <pc:chgData name="Abril Ureña" userId="07a6d0d9-2869-499b-9ff0-6443b5854294" providerId="ADAL" clId="{B4146C1A-AE45-49C8-B896-D2963B51259C}" dt="2022-10-18T14:53:30.847" v="9" actId="207"/>
        <pc:sldMkLst>
          <pc:docMk/>
          <pc:sldMk cId="3362179830" sldId="337"/>
        </pc:sldMkLst>
        <pc:spChg chg="mod">
          <ac:chgData name="Abril Ureña" userId="07a6d0d9-2869-499b-9ff0-6443b5854294" providerId="ADAL" clId="{B4146C1A-AE45-49C8-B896-D2963B51259C}" dt="2022-10-18T14:53:30.847" v="9" actId="207"/>
          <ac:spMkLst>
            <pc:docMk/>
            <pc:sldMk cId="3362179830" sldId="337"/>
            <ac:spMk id="5593" creationId="{00000000-0000-0000-0000-000000000000}"/>
          </ac:spMkLst>
        </pc:spChg>
        <pc:spChg chg="mod">
          <ac:chgData name="Abril Ureña" userId="07a6d0d9-2869-499b-9ff0-6443b5854294" providerId="ADAL" clId="{B4146C1A-AE45-49C8-B896-D2963B51259C}" dt="2022-10-18T14:53:19.272" v="6" actId="207"/>
          <ac:spMkLst>
            <pc:docMk/>
            <pc:sldMk cId="3362179830" sldId="337"/>
            <ac:spMk id="5594" creationId="{00000000-0000-0000-0000-000000000000}"/>
          </ac:spMkLst>
        </pc:spChg>
      </pc:sldChg>
      <pc:sldChg chg="addSp delSp modSp mod modNotesTx">
        <pc:chgData name="Abril Ureña" userId="07a6d0d9-2869-499b-9ff0-6443b5854294" providerId="ADAL" clId="{B4146C1A-AE45-49C8-B896-D2963B51259C}" dt="2022-10-18T19:50:47.729" v="30" actId="1076"/>
        <pc:sldMkLst>
          <pc:docMk/>
          <pc:sldMk cId="1589426591" sldId="338"/>
        </pc:sldMkLst>
        <pc:spChg chg="mod topLvl">
          <ac:chgData name="Abril Ureña" userId="07a6d0d9-2869-499b-9ff0-6443b5854294" providerId="ADAL" clId="{B4146C1A-AE45-49C8-B896-D2963B51259C}" dt="2022-10-18T19:50:44.871" v="29" actId="1076"/>
          <ac:spMkLst>
            <pc:docMk/>
            <pc:sldMk cId="1589426591" sldId="338"/>
            <ac:spMk id="5589" creationId="{00000000-0000-0000-0000-000000000000}"/>
          </ac:spMkLst>
        </pc:spChg>
        <pc:spChg chg="mod">
          <ac:chgData name="Abril Ureña" userId="07a6d0d9-2869-499b-9ff0-6443b5854294" providerId="ADAL" clId="{B4146C1A-AE45-49C8-B896-D2963B51259C}" dt="2022-10-18T19:50:40.158" v="27" actId="14100"/>
          <ac:spMkLst>
            <pc:docMk/>
            <pc:sldMk cId="1589426591" sldId="338"/>
            <ac:spMk id="5593" creationId="{00000000-0000-0000-0000-000000000000}"/>
          </ac:spMkLst>
        </pc:spChg>
        <pc:spChg chg="mod">
          <ac:chgData name="Abril Ureña" userId="07a6d0d9-2869-499b-9ff0-6443b5854294" providerId="ADAL" clId="{B4146C1A-AE45-49C8-B896-D2963B51259C}" dt="2022-10-18T14:53:22.550" v="7" actId="207"/>
          <ac:spMkLst>
            <pc:docMk/>
            <pc:sldMk cId="1589426591" sldId="338"/>
            <ac:spMk id="5594" creationId="{00000000-0000-0000-0000-000000000000}"/>
          </ac:spMkLst>
        </pc:spChg>
        <pc:grpChg chg="add mod">
          <ac:chgData name="Abril Ureña" userId="07a6d0d9-2869-499b-9ff0-6443b5854294" providerId="ADAL" clId="{B4146C1A-AE45-49C8-B896-D2963B51259C}" dt="2022-10-18T19:50:44.871" v="29" actId="1076"/>
          <ac:grpSpMkLst>
            <pc:docMk/>
            <pc:sldMk cId="1589426591" sldId="338"/>
            <ac:grpSpMk id="2" creationId="{89F31B15-C183-107F-432B-C9F9D685438A}"/>
          </ac:grpSpMkLst>
        </pc:grpChg>
        <pc:grpChg chg="del mod">
          <ac:chgData name="Abril Ureña" userId="07a6d0d9-2869-499b-9ff0-6443b5854294" providerId="ADAL" clId="{B4146C1A-AE45-49C8-B896-D2963B51259C}" dt="2022-10-18T19:50:05.012" v="20" actId="165"/>
          <ac:grpSpMkLst>
            <pc:docMk/>
            <pc:sldMk cId="1589426591" sldId="338"/>
            <ac:grpSpMk id="7" creationId="{B1062DE0-EA83-69D2-5EA4-3C7B32F91AAC}"/>
          </ac:grpSpMkLst>
        </pc:grpChg>
        <pc:picChg chg="mod">
          <ac:chgData name="Abril Ureña" userId="07a6d0d9-2869-499b-9ff0-6443b5854294" providerId="ADAL" clId="{B4146C1A-AE45-49C8-B896-D2963B51259C}" dt="2022-10-18T19:50:44.871" v="29" actId="1076"/>
          <ac:picMkLst>
            <pc:docMk/>
            <pc:sldMk cId="1589426591" sldId="338"/>
            <ac:picMk id="5122" creationId="{AF59550A-B22D-D20F-AF44-C2B5722B62AA}"/>
          </ac:picMkLst>
        </pc:picChg>
        <pc:picChg chg="mod">
          <ac:chgData name="Abril Ureña" userId="07a6d0d9-2869-499b-9ff0-6443b5854294" providerId="ADAL" clId="{B4146C1A-AE45-49C8-B896-D2963B51259C}" dt="2022-10-18T19:50:47.729" v="30" actId="1076"/>
          <ac:picMkLst>
            <pc:docMk/>
            <pc:sldMk cId="1589426591" sldId="338"/>
            <ac:picMk id="5588" creationId="{00000000-0000-0000-0000-000000000000}"/>
          </ac:picMkLst>
        </pc:picChg>
        <pc:picChg chg="mod topLvl">
          <ac:chgData name="Abril Ureña" userId="07a6d0d9-2869-499b-9ff0-6443b5854294" providerId="ADAL" clId="{B4146C1A-AE45-49C8-B896-D2963B51259C}" dt="2022-10-18T19:50:44.871" v="29" actId="1076"/>
          <ac:picMkLst>
            <pc:docMk/>
            <pc:sldMk cId="1589426591" sldId="338"/>
            <ac:picMk id="5590" creationId="{00000000-0000-0000-0000-000000000000}"/>
          </ac:picMkLst>
        </pc:picChg>
      </pc:sldChg>
      <pc:sldChg chg="modSp mod">
        <pc:chgData name="Abril Ureña" userId="07a6d0d9-2869-499b-9ff0-6443b5854294" providerId="ADAL" clId="{B4146C1A-AE45-49C8-B896-D2963B51259C}" dt="2022-10-20T14:57:43.300" v="1020" actId="20577"/>
        <pc:sldMkLst>
          <pc:docMk/>
          <pc:sldMk cId="221946902" sldId="340"/>
        </pc:sldMkLst>
        <pc:spChg chg="mod">
          <ac:chgData name="Abril Ureña" userId="07a6d0d9-2869-499b-9ff0-6443b5854294" providerId="ADAL" clId="{B4146C1A-AE45-49C8-B896-D2963B51259C}" dt="2022-10-20T14:57:43.300" v="1020" actId="20577"/>
          <ac:spMkLst>
            <pc:docMk/>
            <pc:sldMk cId="221946902" sldId="340"/>
            <ac:spMk id="3" creationId="{32D5AE66-2AC1-07A3-8285-FBE0BAF196F4}"/>
          </ac:spMkLst>
        </pc:spChg>
      </pc:sldChg>
      <pc:sldChg chg="delSp mod">
        <pc:chgData name="Abril Ureña" userId="07a6d0d9-2869-499b-9ff0-6443b5854294" providerId="ADAL" clId="{B4146C1A-AE45-49C8-B896-D2963B51259C}" dt="2022-10-18T21:28:10.771" v="1015" actId="478"/>
        <pc:sldMkLst>
          <pc:docMk/>
          <pc:sldMk cId="2677737089" sldId="344"/>
        </pc:sldMkLst>
        <pc:spChg chg="del">
          <ac:chgData name="Abril Ureña" userId="07a6d0d9-2869-499b-9ff0-6443b5854294" providerId="ADAL" clId="{B4146C1A-AE45-49C8-B896-D2963B51259C}" dt="2022-10-18T21:28:10.771" v="1015" actId="478"/>
          <ac:spMkLst>
            <pc:docMk/>
            <pc:sldMk cId="2677737089" sldId="344"/>
            <ac:spMk id="3" creationId="{4A21D32C-6D60-65E0-1E71-CEA1635F5711}"/>
          </ac:spMkLst>
        </pc:spChg>
      </pc:sldChg>
      <pc:sldChg chg="modSp new mod ord modNotesTx">
        <pc:chgData name="Abril Ureña" userId="07a6d0d9-2869-499b-9ff0-6443b5854294" providerId="ADAL" clId="{B4146C1A-AE45-49C8-B896-D2963B51259C}" dt="2022-10-18T19:54:21.914" v="60" actId="20577"/>
        <pc:sldMkLst>
          <pc:docMk/>
          <pc:sldMk cId="2927947818" sldId="346"/>
        </pc:sldMkLst>
        <pc:spChg chg="mod">
          <ac:chgData name="Abril Ureña" userId="07a6d0d9-2869-499b-9ff0-6443b5854294" providerId="ADAL" clId="{B4146C1A-AE45-49C8-B896-D2963B51259C}" dt="2022-10-18T19:52:18.143" v="39"/>
          <ac:spMkLst>
            <pc:docMk/>
            <pc:sldMk cId="2927947818" sldId="346"/>
            <ac:spMk id="2" creationId="{17A578AF-AB51-2F2B-77AF-50BFD4EBB213}"/>
          </ac:spMkLst>
        </pc:spChg>
      </pc:sldChg>
      <pc:sldChg chg="addSp delSp modSp new mod modNotesTx">
        <pc:chgData name="Abril Ureña" userId="07a6d0d9-2869-499b-9ff0-6443b5854294" providerId="ADAL" clId="{B4146C1A-AE45-49C8-B896-D2963B51259C}" dt="2022-10-18T21:09:40.048" v="585" actId="20577"/>
        <pc:sldMkLst>
          <pc:docMk/>
          <pc:sldMk cId="3583630288" sldId="347"/>
        </pc:sldMkLst>
        <pc:spChg chg="mod">
          <ac:chgData name="Abril Ureña" userId="07a6d0d9-2869-499b-9ff0-6443b5854294" providerId="ADAL" clId="{B4146C1A-AE45-49C8-B896-D2963B51259C}" dt="2022-10-18T20:54:10.208" v="272" actId="1076"/>
          <ac:spMkLst>
            <pc:docMk/>
            <pc:sldMk cId="3583630288" sldId="347"/>
            <ac:spMk id="2" creationId="{9E49E6D5-F9D9-E808-C0BF-CE3112ADCB32}"/>
          </ac:spMkLst>
        </pc:spChg>
        <pc:spChg chg="mod">
          <ac:chgData name="Abril Ureña" userId="07a6d0d9-2869-499b-9ff0-6443b5854294" providerId="ADAL" clId="{B4146C1A-AE45-49C8-B896-D2963B51259C}" dt="2022-10-18T20:57:10.133" v="311" actId="1076"/>
          <ac:spMkLst>
            <pc:docMk/>
            <pc:sldMk cId="3583630288" sldId="347"/>
            <ac:spMk id="3" creationId="{BA764FA5-9DFE-EDAF-895F-8CE5EF9E4DB7}"/>
          </ac:spMkLst>
        </pc:spChg>
        <pc:spChg chg="add del mod">
          <ac:chgData name="Abril Ureña" userId="07a6d0d9-2869-499b-9ff0-6443b5854294" providerId="ADAL" clId="{B4146C1A-AE45-49C8-B896-D2963B51259C}" dt="2022-10-18T20:52:05.832" v="252" actId="478"/>
          <ac:spMkLst>
            <pc:docMk/>
            <pc:sldMk cId="3583630288" sldId="347"/>
            <ac:spMk id="5" creationId="{5C47011A-5E7C-A8AE-F862-019E3C78889F}"/>
          </ac:spMkLst>
        </pc:spChg>
        <pc:spChg chg="add del mod">
          <ac:chgData name="Abril Ureña" userId="07a6d0d9-2869-499b-9ff0-6443b5854294" providerId="ADAL" clId="{B4146C1A-AE45-49C8-B896-D2963B51259C}" dt="2022-10-18T20:52:07.871" v="253" actId="478"/>
          <ac:spMkLst>
            <pc:docMk/>
            <pc:sldMk cId="3583630288" sldId="347"/>
            <ac:spMk id="7" creationId="{9D86AF7E-415D-99F4-CEB4-ABAA5715DF0D}"/>
          </ac:spMkLst>
        </pc:spChg>
        <pc:spChg chg="mod topLvl">
          <ac:chgData name="Abril Ureña" userId="07a6d0d9-2869-499b-9ff0-6443b5854294" providerId="ADAL" clId="{B4146C1A-AE45-49C8-B896-D2963B51259C}" dt="2022-10-18T21:05:43.671" v="457" actId="165"/>
          <ac:spMkLst>
            <pc:docMk/>
            <pc:sldMk cId="3583630288" sldId="347"/>
            <ac:spMk id="9" creationId="{D97496D9-8085-7EC3-C64B-06F6A14A871B}"/>
          </ac:spMkLst>
        </pc:spChg>
        <pc:grpChg chg="add del mod">
          <ac:chgData name="Abril Ureña" userId="07a6d0d9-2869-499b-9ff0-6443b5854294" providerId="ADAL" clId="{B4146C1A-AE45-49C8-B896-D2963B51259C}" dt="2022-10-18T20:53:47.482" v="265" actId="165"/>
          <ac:grpSpMkLst>
            <pc:docMk/>
            <pc:sldMk cId="3583630288" sldId="347"/>
            <ac:grpSpMk id="8" creationId="{616D3F78-8795-AB98-4183-07F413D73326}"/>
          </ac:grpSpMkLst>
        </pc:grpChg>
        <pc:grpChg chg="add del mod">
          <ac:chgData name="Abril Ureña" userId="07a6d0d9-2869-499b-9ff0-6443b5854294" providerId="ADAL" clId="{B4146C1A-AE45-49C8-B896-D2963B51259C}" dt="2022-10-18T21:05:43.671" v="457" actId="165"/>
          <ac:grpSpMkLst>
            <pc:docMk/>
            <pc:sldMk cId="3583630288" sldId="347"/>
            <ac:grpSpMk id="15" creationId="{ABA631A2-E99E-014C-29BD-D706BDDBFED2}"/>
          </ac:grpSpMkLst>
        </pc:grpChg>
        <pc:grpChg chg="add mod">
          <ac:chgData name="Abril Ureña" userId="07a6d0d9-2869-499b-9ff0-6443b5854294" providerId="ADAL" clId="{B4146C1A-AE45-49C8-B896-D2963B51259C}" dt="2022-10-18T21:08:35.382" v="535" actId="1076"/>
          <ac:grpSpMkLst>
            <pc:docMk/>
            <pc:sldMk cId="3583630288" sldId="347"/>
            <ac:grpSpMk id="16" creationId="{CFE22815-3FE2-1F50-EC87-37E7065847BB}"/>
          </ac:grpSpMkLst>
        </pc:grpChg>
        <pc:picChg chg="add mod">
          <ac:chgData name="Abril Ureña" userId="07a6d0d9-2869-499b-9ff0-6443b5854294" providerId="ADAL" clId="{B4146C1A-AE45-49C8-B896-D2963B51259C}" dt="2022-10-18T19:57:06.208" v="91" actId="1076"/>
          <ac:picMkLst>
            <pc:docMk/>
            <pc:sldMk cId="3583630288" sldId="347"/>
            <ac:picMk id="4" creationId="{E05B8873-BB56-D3EE-E558-93807F009EC3}"/>
          </ac:picMkLst>
        </pc:picChg>
        <pc:picChg chg="mod topLvl">
          <ac:chgData name="Abril Ureña" userId="07a6d0d9-2869-499b-9ff0-6443b5854294" providerId="ADAL" clId="{B4146C1A-AE45-49C8-B896-D2963B51259C}" dt="2022-10-18T21:05:43.671" v="457" actId="165"/>
          <ac:picMkLst>
            <pc:docMk/>
            <pc:sldMk cId="3583630288" sldId="347"/>
            <ac:picMk id="10" creationId="{DEC276B6-2855-A796-C0CA-4DA6E9705C9B}"/>
          </ac:picMkLst>
        </pc:picChg>
        <pc:picChg chg="del mod topLvl">
          <ac:chgData name="Abril Ureña" userId="07a6d0d9-2869-499b-9ff0-6443b5854294" providerId="ADAL" clId="{B4146C1A-AE45-49C8-B896-D2963B51259C}" dt="2022-10-18T20:53:49.391" v="266" actId="478"/>
          <ac:picMkLst>
            <pc:docMk/>
            <pc:sldMk cId="3583630288" sldId="347"/>
            <ac:picMk id="11" creationId="{47F41E90-E22A-DD70-0C63-9221192499E1}"/>
          </ac:picMkLst>
        </pc:picChg>
        <pc:picChg chg="add mod ord topLvl">
          <ac:chgData name="Abril Ureña" userId="07a6d0d9-2869-499b-9ff0-6443b5854294" providerId="ADAL" clId="{B4146C1A-AE45-49C8-B896-D2963B51259C}" dt="2022-10-18T21:05:43.671" v="457" actId="165"/>
          <ac:picMkLst>
            <pc:docMk/>
            <pc:sldMk cId="3583630288" sldId="347"/>
            <ac:picMk id="12" creationId="{05173C45-028E-52B4-89C3-7D9E255CAD76}"/>
          </ac:picMkLst>
        </pc:picChg>
        <pc:picChg chg="add mod">
          <ac:chgData name="Abril Ureña" userId="07a6d0d9-2869-499b-9ff0-6443b5854294" providerId="ADAL" clId="{B4146C1A-AE45-49C8-B896-D2963B51259C}" dt="2022-10-18T21:08:34.452" v="534" actId="1076"/>
          <ac:picMkLst>
            <pc:docMk/>
            <pc:sldMk cId="3583630288" sldId="347"/>
            <ac:picMk id="14" creationId="{21D591CE-72AE-F8B5-06C8-35C6FE138ED3}"/>
          </ac:picMkLst>
        </pc:picChg>
      </pc:sldChg>
      <pc:sldChg chg="new del">
        <pc:chgData name="Abril Ureña" userId="07a6d0d9-2869-499b-9ff0-6443b5854294" providerId="ADAL" clId="{B4146C1A-AE45-49C8-B896-D2963B51259C}" dt="2022-10-18T19:56:36.061" v="82" actId="680"/>
        <pc:sldMkLst>
          <pc:docMk/>
          <pc:sldMk cId="2384797144" sldId="348"/>
        </pc:sldMkLst>
      </pc:sldChg>
      <pc:sldChg chg="addSp modSp new mod modNotesTx">
        <pc:chgData name="Abril Ureña" userId="07a6d0d9-2869-499b-9ff0-6443b5854294" providerId="ADAL" clId="{B4146C1A-AE45-49C8-B896-D2963B51259C}" dt="2022-10-18T21:02:22.277" v="383" actId="1076"/>
        <pc:sldMkLst>
          <pc:docMk/>
          <pc:sldMk cId="3158431195" sldId="348"/>
        </pc:sldMkLst>
        <pc:spChg chg="mod">
          <ac:chgData name="Abril Ureña" userId="07a6d0d9-2869-499b-9ff0-6443b5854294" providerId="ADAL" clId="{B4146C1A-AE45-49C8-B896-D2963B51259C}" dt="2022-10-18T21:02:22.277" v="383" actId="1076"/>
          <ac:spMkLst>
            <pc:docMk/>
            <pc:sldMk cId="3158431195" sldId="348"/>
            <ac:spMk id="2" creationId="{9BB3320A-5A02-931F-0C9B-5F7566D7FE9F}"/>
          </ac:spMkLst>
        </pc:spChg>
        <pc:spChg chg="mod">
          <ac:chgData name="Abril Ureña" userId="07a6d0d9-2869-499b-9ff0-6443b5854294" providerId="ADAL" clId="{B4146C1A-AE45-49C8-B896-D2963B51259C}" dt="2022-10-18T20:59:44.407" v="338" actId="1076"/>
          <ac:spMkLst>
            <pc:docMk/>
            <pc:sldMk cId="3158431195" sldId="348"/>
            <ac:spMk id="3" creationId="{9DD2BE6F-15E1-8D58-DF08-445D8E8B9818}"/>
          </ac:spMkLst>
        </pc:spChg>
        <pc:spChg chg="add mod">
          <ac:chgData name="Abril Ureña" userId="07a6d0d9-2869-499b-9ff0-6443b5854294" providerId="ADAL" clId="{B4146C1A-AE45-49C8-B896-D2963B51259C}" dt="2022-10-18T21:01:39.672" v="378"/>
          <ac:spMkLst>
            <pc:docMk/>
            <pc:sldMk cId="3158431195" sldId="348"/>
            <ac:spMk id="5" creationId="{D474E565-ADB8-19C3-C70A-28680D2EFAD5}"/>
          </ac:spMkLst>
        </pc:spChg>
        <pc:spChg chg="add mod">
          <ac:chgData name="Abril Ureña" userId="07a6d0d9-2869-499b-9ff0-6443b5854294" providerId="ADAL" clId="{B4146C1A-AE45-49C8-B896-D2963B51259C}" dt="2022-10-18T21:01:15.134" v="373" actId="1076"/>
          <ac:spMkLst>
            <pc:docMk/>
            <pc:sldMk cId="3158431195" sldId="348"/>
            <ac:spMk id="6" creationId="{5C517750-616B-5E81-3D72-7D4F4BCA6536}"/>
          </ac:spMkLst>
        </pc:spChg>
        <pc:picChg chg="add mod">
          <ac:chgData name="Abril Ureña" userId="07a6d0d9-2869-499b-9ff0-6443b5854294" providerId="ADAL" clId="{B4146C1A-AE45-49C8-B896-D2963B51259C}" dt="2022-10-18T20:57:37.166" v="313" actId="1076"/>
          <ac:picMkLst>
            <pc:docMk/>
            <pc:sldMk cId="3158431195" sldId="348"/>
            <ac:picMk id="4" creationId="{2AC50964-3043-34B7-3BB2-9839D847F332}"/>
          </ac:picMkLst>
        </pc:picChg>
        <pc:picChg chg="add mod">
          <ac:chgData name="Abril Ureña" userId="07a6d0d9-2869-499b-9ff0-6443b5854294" providerId="ADAL" clId="{B4146C1A-AE45-49C8-B896-D2963B51259C}" dt="2022-10-18T21:01:30.528" v="375" actId="1076"/>
          <ac:picMkLst>
            <pc:docMk/>
            <pc:sldMk cId="3158431195" sldId="348"/>
            <ac:picMk id="8" creationId="{9E832EFA-34E8-1367-3F2C-AD961BFDAC6F}"/>
          </ac:picMkLst>
        </pc:picChg>
        <pc:picChg chg="add mod">
          <ac:chgData name="Abril Ureña" userId="07a6d0d9-2869-499b-9ff0-6443b5854294" providerId="ADAL" clId="{B4146C1A-AE45-49C8-B896-D2963B51259C}" dt="2022-10-18T21:01:54.797" v="380" actId="1076"/>
          <ac:picMkLst>
            <pc:docMk/>
            <pc:sldMk cId="3158431195" sldId="348"/>
            <ac:picMk id="10" creationId="{7AB15433-712A-DC0A-FC2A-56B1BB7E3B1D}"/>
          </ac:picMkLst>
        </pc:picChg>
        <pc:picChg chg="add mod">
          <ac:chgData name="Abril Ureña" userId="07a6d0d9-2869-499b-9ff0-6443b5854294" providerId="ADAL" clId="{B4146C1A-AE45-49C8-B896-D2963B51259C}" dt="2022-10-18T21:02:11.314" v="382" actId="1076"/>
          <ac:picMkLst>
            <pc:docMk/>
            <pc:sldMk cId="3158431195" sldId="348"/>
            <ac:picMk id="12" creationId="{8EE48BE1-2478-D985-2B8F-6425885C6A72}"/>
          </ac:picMkLst>
        </pc:picChg>
      </pc:sldChg>
      <pc:sldChg chg="new del">
        <pc:chgData name="Abril Ureña" userId="07a6d0d9-2869-499b-9ff0-6443b5854294" providerId="ADAL" clId="{B4146C1A-AE45-49C8-B896-D2963B51259C}" dt="2022-10-18T19:56:30.179" v="80" actId="680"/>
        <pc:sldMkLst>
          <pc:docMk/>
          <pc:sldMk cId="3660903046" sldId="348"/>
        </pc:sldMkLst>
      </pc:sldChg>
      <pc:sldChg chg="addSp delSp modSp new mod modNotesTx">
        <pc:chgData name="Abril Ureña" userId="07a6d0d9-2869-499b-9ff0-6443b5854294" providerId="ADAL" clId="{B4146C1A-AE45-49C8-B896-D2963B51259C}" dt="2022-10-18T21:06:59.981" v="475" actId="20577"/>
        <pc:sldMkLst>
          <pc:docMk/>
          <pc:sldMk cId="3914923130" sldId="349"/>
        </pc:sldMkLst>
        <pc:spChg chg="mod">
          <ac:chgData name="Abril Ureña" userId="07a6d0d9-2869-499b-9ff0-6443b5854294" providerId="ADAL" clId="{B4146C1A-AE45-49C8-B896-D2963B51259C}" dt="2022-10-18T21:02:42.753" v="391" actId="1076"/>
          <ac:spMkLst>
            <pc:docMk/>
            <pc:sldMk cId="3914923130" sldId="349"/>
            <ac:spMk id="2" creationId="{0C6EAEEB-A7C3-FDDC-8C56-DCBC070BEE1A}"/>
          </ac:spMkLst>
        </pc:spChg>
        <pc:spChg chg="mod">
          <ac:chgData name="Abril Ureña" userId="07a6d0d9-2869-499b-9ff0-6443b5854294" providerId="ADAL" clId="{B4146C1A-AE45-49C8-B896-D2963B51259C}" dt="2022-10-18T21:06:59.981" v="475" actId="20577"/>
          <ac:spMkLst>
            <pc:docMk/>
            <pc:sldMk cId="3914923130" sldId="349"/>
            <ac:spMk id="3" creationId="{E98DA26A-1D06-A9CC-1DE4-7519F6322F91}"/>
          </ac:spMkLst>
        </pc:spChg>
        <pc:spChg chg="add del mod">
          <ac:chgData name="Abril Ureña" userId="07a6d0d9-2869-499b-9ff0-6443b5854294" providerId="ADAL" clId="{B4146C1A-AE45-49C8-B896-D2963B51259C}" dt="2022-10-18T21:04:20.797" v="442" actId="478"/>
          <ac:spMkLst>
            <pc:docMk/>
            <pc:sldMk cId="3914923130" sldId="349"/>
            <ac:spMk id="6" creationId="{066C13E8-F43F-24F5-527E-974477796029}"/>
          </ac:spMkLst>
        </pc:spChg>
        <pc:spChg chg="add del mod">
          <ac:chgData name="Abril Ureña" userId="07a6d0d9-2869-499b-9ff0-6443b5854294" providerId="ADAL" clId="{B4146C1A-AE45-49C8-B896-D2963B51259C}" dt="2022-10-18T21:05:49.190" v="459" actId="478"/>
          <ac:spMkLst>
            <pc:docMk/>
            <pc:sldMk cId="3914923130" sldId="349"/>
            <ac:spMk id="9" creationId="{F8A2204B-809D-6C5F-CABF-D848CF11E55F}"/>
          </ac:spMkLst>
        </pc:spChg>
        <pc:spChg chg="mod">
          <ac:chgData name="Abril Ureña" userId="07a6d0d9-2869-499b-9ff0-6443b5854294" providerId="ADAL" clId="{B4146C1A-AE45-49C8-B896-D2963B51259C}" dt="2022-10-18T21:05:51.903" v="460"/>
          <ac:spMkLst>
            <pc:docMk/>
            <pc:sldMk cId="3914923130" sldId="349"/>
            <ac:spMk id="12" creationId="{033BC159-A2B0-EA86-02B1-440FBDDD41A3}"/>
          </ac:spMkLst>
        </pc:spChg>
        <pc:grpChg chg="add mod ord">
          <ac:chgData name="Abril Ureña" userId="07a6d0d9-2869-499b-9ff0-6443b5854294" providerId="ADAL" clId="{B4146C1A-AE45-49C8-B896-D2963B51259C}" dt="2022-10-18T21:06:37.868" v="470" actId="1076"/>
          <ac:grpSpMkLst>
            <pc:docMk/>
            <pc:sldMk cId="3914923130" sldId="349"/>
            <ac:grpSpMk id="10" creationId="{A290408C-FF2D-6417-6241-E4F079556813}"/>
          </ac:grpSpMkLst>
        </pc:grpChg>
        <pc:picChg chg="add mod">
          <ac:chgData name="Abril Ureña" userId="07a6d0d9-2869-499b-9ff0-6443b5854294" providerId="ADAL" clId="{B4146C1A-AE45-49C8-B896-D2963B51259C}" dt="2022-10-18T20:57:56.357" v="318" actId="1076"/>
          <ac:picMkLst>
            <pc:docMk/>
            <pc:sldMk cId="3914923130" sldId="349"/>
            <ac:picMk id="4" creationId="{06F2C4FE-DB80-3B39-2E67-CED5DD196235}"/>
          </ac:picMkLst>
        </pc:picChg>
        <pc:picChg chg="add mod">
          <ac:chgData name="Abril Ureña" userId="07a6d0d9-2869-499b-9ff0-6443b5854294" providerId="ADAL" clId="{B4146C1A-AE45-49C8-B896-D2963B51259C}" dt="2022-10-18T21:06:12.999" v="465" actId="1076"/>
          <ac:picMkLst>
            <pc:docMk/>
            <pc:sldMk cId="3914923130" sldId="349"/>
            <ac:picMk id="8" creationId="{7B285472-A445-F311-19F4-8F038F2267FA}"/>
          </ac:picMkLst>
        </pc:picChg>
        <pc:picChg chg="mod">
          <ac:chgData name="Abril Ureña" userId="07a6d0d9-2869-499b-9ff0-6443b5854294" providerId="ADAL" clId="{B4146C1A-AE45-49C8-B896-D2963B51259C}" dt="2022-10-18T21:06:50.589" v="473" actId="1076"/>
          <ac:picMkLst>
            <pc:docMk/>
            <pc:sldMk cId="3914923130" sldId="349"/>
            <ac:picMk id="11" creationId="{54704153-9AF7-B52B-197A-4B7C97C6AA49}"/>
          </ac:picMkLst>
        </pc:picChg>
        <pc:picChg chg="mod">
          <ac:chgData name="Abril Ureña" userId="07a6d0d9-2869-499b-9ff0-6443b5854294" providerId="ADAL" clId="{B4146C1A-AE45-49C8-B896-D2963B51259C}" dt="2022-10-18T21:05:51.903" v="460"/>
          <ac:picMkLst>
            <pc:docMk/>
            <pc:sldMk cId="3914923130" sldId="349"/>
            <ac:picMk id="13" creationId="{F06AC0AB-781E-C90E-6B53-99E941D6A008}"/>
          </ac:picMkLst>
        </pc:picChg>
      </pc:sldChg>
      <pc:sldChg chg="modSp new del mod">
        <pc:chgData name="Abril Ureña" userId="07a6d0d9-2869-499b-9ff0-6443b5854294" providerId="ADAL" clId="{B4146C1A-AE45-49C8-B896-D2963B51259C}" dt="2022-10-18T20:53:24.570" v="263" actId="47"/>
        <pc:sldMkLst>
          <pc:docMk/>
          <pc:sldMk cId="21564612" sldId="350"/>
        </pc:sldMkLst>
        <pc:spChg chg="mod">
          <ac:chgData name="Abril Ureña" userId="07a6d0d9-2869-499b-9ff0-6443b5854294" providerId="ADAL" clId="{B4146C1A-AE45-49C8-B896-D2963B51259C}" dt="2022-10-18T20:51:45.886" v="251" actId="1076"/>
          <ac:spMkLst>
            <pc:docMk/>
            <pc:sldMk cId="21564612" sldId="350"/>
            <ac:spMk id="2" creationId="{51C31CFE-1457-6765-3C84-4475EBBEA90A}"/>
          </ac:spMkLst>
        </pc:spChg>
      </pc:sldChg>
      <pc:sldChg chg="modSp new mod modNotesTx">
        <pc:chgData name="Abril Ureña" userId="07a6d0d9-2869-499b-9ff0-6443b5854294" providerId="ADAL" clId="{B4146C1A-AE45-49C8-B896-D2963B51259C}" dt="2022-10-18T21:16:06.009" v="890" actId="1076"/>
        <pc:sldMkLst>
          <pc:docMk/>
          <pc:sldMk cId="423200530" sldId="350"/>
        </pc:sldMkLst>
        <pc:spChg chg="mod">
          <ac:chgData name="Abril Ureña" userId="07a6d0d9-2869-499b-9ff0-6443b5854294" providerId="ADAL" clId="{B4146C1A-AE45-49C8-B896-D2963B51259C}" dt="2022-10-18T21:15:15.756" v="762" actId="20577"/>
          <ac:spMkLst>
            <pc:docMk/>
            <pc:sldMk cId="423200530" sldId="350"/>
            <ac:spMk id="2" creationId="{673E7D8C-9CC1-5597-469E-0C222C9D4D7A}"/>
          </ac:spMkLst>
        </pc:spChg>
        <pc:spChg chg="mod">
          <ac:chgData name="Abril Ureña" userId="07a6d0d9-2869-499b-9ff0-6443b5854294" providerId="ADAL" clId="{B4146C1A-AE45-49C8-B896-D2963B51259C}" dt="2022-10-18T21:16:06.009" v="890" actId="1076"/>
          <ac:spMkLst>
            <pc:docMk/>
            <pc:sldMk cId="423200530" sldId="350"/>
            <ac:spMk id="3" creationId="{86C27AAF-B07F-7FC6-62F9-C224338DD341}"/>
          </ac:spMkLst>
        </pc:spChg>
      </pc:sldChg>
      <pc:sldChg chg="addSp delSp modSp new del mod">
        <pc:chgData name="Abril Ureña" userId="07a6d0d9-2869-499b-9ff0-6443b5854294" providerId="ADAL" clId="{B4146C1A-AE45-49C8-B896-D2963B51259C}" dt="2022-10-18T20:51:03.760" v="248" actId="47"/>
        <pc:sldMkLst>
          <pc:docMk/>
          <pc:sldMk cId="2892138439" sldId="350"/>
        </pc:sldMkLst>
        <pc:spChg chg="del">
          <ac:chgData name="Abril Ureña" userId="07a6d0d9-2869-499b-9ff0-6443b5854294" providerId="ADAL" clId="{B4146C1A-AE45-49C8-B896-D2963B51259C}" dt="2022-10-18T19:59:38.988" v="131" actId="478"/>
          <ac:spMkLst>
            <pc:docMk/>
            <pc:sldMk cId="2892138439" sldId="350"/>
            <ac:spMk id="2" creationId="{6A5A91BC-D99D-99E1-EDAE-B3C5A2626B34}"/>
          </ac:spMkLst>
        </pc:spChg>
        <pc:spChg chg="del">
          <ac:chgData name="Abril Ureña" userId="07a6d0d9-2869-499b-9ff0-6443b5854294" providerId="ADAL" clId="{B4146C1A-AE45-49C8-B896-D2963B51259C}" dt="2022-10-18T19:59:40.811" v="132" actId="478"/>
          <ac:spMkLst>
            <pc:docMk/>
            <pc:sldMk cId="2892138439" sldId="350"/>
            <ac:spMk id="3" creationId="{54DD0159-0985-A2D8-0388-ED239813BA5D}"/>
          </ac:spMkLst>
        </pc:spChg>
        <pc:spChg chg="add del mod">
          <ac:chgData name="Abril Ureña" userId="07a6d0d9-2869-499b-9ff0-6443b5854294" providerId="ADAL" clId="{B4146C1A-AE45-49C8-B896-D2963B51259C}" dt="2022-10-18T20:10:38.417" v="247" actId="1076"/>
          <ac:spMkLst>
            <pc:docMk/>
            <pc:sldMk cId="2892138439" sldId="350"/>
            <ac:spMk id="4" creationId="{A9177078-86ED-AA54-FC2E-3D4349F10ADA}"/>
          </ac:spMkLst>
        </pc:spChg>
        <pc:spChg chg="mod">
          <ac:chgData name="Abril Ureña" userId="07a6d0d9-2869-499b-9ff0-6443b5854294" providerId="ADAL" clId="{B4146C1A-AE45-49C8-B896-D2963B51259C}" dt="2022-10-18T20:04:38.943" v="188"/>
          <ac:spMkLst>
            <pc:docMk/>
            <pc:sldMk cId="2892138439" sldId="350"/>
            <ac:spMk id="5" creationId="{7EA55134-B33E-FDCE-017F-8D234327FF15}"/>
          </ac:spMkLst>
        </pc:spChg>
        <pc:spChg chg="mod">
          <ac:chgData name="Abril Ureña" userId="07a6d0d9-2869-499b-9ff0-6443b5854294" providerId="ADAL" clId="{B4146C1A-AE45-49C8-B896-D2963B51259C}" dt="2022-10-18T20:04:23.521" v="185" actId="403"/>
          <ac:spMkLst>
            <pc:docMk/>
            <pc:sldMk cId="2892138439" sldId="350"/>
            <ac:spMk id="6" creationId="{D70EFC8F-DF12-B395-649F-43F5DE43E102}"/>
          </ac:spMkLst>
        </pc:spChg>
        <pc:spChg chg="del">
          <ac:chgData name="Abril Ureña" userId="07a6d0d9-2869-499b-9ff0-6443b5854294" providerId="ADAL" clId="{B4146C1A-AE45-49C8-B896-D2963B51259C}" dt="2022-10-18T20:10:28.038" v="246" actId="478"/>
          <ac:spMkLst>
            <pc:docMk/>
            <pc:sldMk cId="2892138439" sldId="350"/>
            <ac:spMk id="7" creationId="{4BBD3FEC-1360-FD15-E59C-6DBE4790961E}"/>
          </ac:spMkLst>
        </pc:spChg>
        <pc:spChg chg="add del mod">
          <ac:chgData name="Abril Ureña" userId="07a6d0d9-2869-499b-9ff0-6443b5854294" providerId="ADAL" clId="{B4146C1A-AE45-49C8-B896-D2963B51259C}" dt="2022-10-18T19:59:28.712" v="128"/>
          <ac:spMkLst>
            <pc:docMk/>
            <pc:sldMk cId="2892138439" sldId="350"/>
            <ac:spMk id="8" creationId="{A2FF23DC-456E-8616-AA8B-2595E891EEEC}"/>
          </ac:spMkLst>
        </pc:spChg>
      </pc:sldChg>
      <pc:sldChg chg="new del">
        <pc:chgData name="Abril Ureña" userId="07a6d0d9-2869-499b-9ff0-6443b5854294" providerId="ADAL" clId="{B4146C1A-AE45-49C8-B896-D2963B51259C}" dt="2022-10-18T20:10:14.484" v="228" actId="680"/>
        <pc:sldMkLst>
          <pc:docMk/>
          <pc:sldMk cId="962731803" sldId="351"/>
        </pc:sldMkLst>
      </pc:sldChg>
      <pc:sldChg chg="modSp new mod ord modNotesTx">
        <pc:chgData name="Abril Ureña" userId="07a6d0d9-2869-499b-9ff0-6443b5854294" providerId="ADAL" clId="{B4146C1A-AE45-49C8-B896-D2963B51259C}" dt="2022-10-18T21:16:14.922" v="891"/>
        <pc:sldMkLst>
          <pc:docMk/>
          <pc:sldMk cId="2717162029" sldId="351"/>
        </pc:sldMkLst>
        <pc:spChg chg="mod">
          <ac:chgData name="Abril Ureña" userId="07a6d0d9-2869-499b-9ff0-6443b5854294" providerId="ADAL" clId="{B4146C1A-AE45-49C8-B896-D2963B51259C}" dt="2022-10-18T21:11:49.465" v="650"/>
          <ac:spMkLst>
            <pc:docMk/>
            <pc:sldMk cId="2717162029" sldId="351"/>
            <ac:spMk id="2" creationId="{D12AA176-4105-33AD-A41E-43389AB161C5}"/>
          </ac:spMkLst>
        </pc:spChg>
        <pc:spChg chg="mod">
          <ac:chgData name="Abril Ureña" userId="07a6d0d9-2869-499b-9ff0-6443b5854294" providerId="ADAL" clId="{B4146C1A-AE45-49C8-B896-D2963B51259C}" dt="2022-10-18T21:16:14.922" v="891"/>
          <ac:spMkLst>
            <pc:docMk/>
            <pc:sldMk cId="2717162029" sldId="351"/>
            <ac:spMk id="3" creationId="{F83801E9-16C1-1335-7959-EF8ED00E4AB8}"/>
          </ac:spMkLst>
        </pc:spChg>
      </pc:sldChg>
      <pc:sldChg chg="new del">
        <pc:chgData name="Abril Ureña" userId="07a6d0d9-2869-499b-9ff0-6443b5854294" providerId="ADAL" clId="{B4146C1A-AE45-49C8-B896-D2963B51259C}" dt="2022-10-18T21:12:17.160" v="654" actId="680"/>
        <pc:sldMkLst>
          <pc:docMk/>
          <pc:sldMk cId="770725950" sldId="352"/>
        </pc:sldMkLst>
      </pc:sldChg>
      <pc:sldChg chg="delSp modSp new mod">
        <pc:chgData name="Abril Ureña" userId="07a6d0d9-2869-499b-9ff0-6443b5854294" providerId="ADAL" clId="{B4146C1A-AE45-49C8-B896-D2963B51259C}" dt="2022-10-18T21:19:26.829" v="964" actId="1076"/>
        <pc:sldMkLst>
          <pc:docMk/>
          <pc:sldMk cId="1609948782" sldId="352"/>
        </pc:sldMkLst>
        <pc:spChg chg="mod">
          <ac:chgData name="Abril Ureña" userId="07a6d0d9-2869-499b-9ff0-6443b5854294" providerId="ADAL" clId="{B4146C1A-AE45-49C8-B896-D2963B51259C}" dt="2022-10-18T21:17:25.345" v="908" actId="20577"/>
          <ac:spMkLst>
            <pc:docMk/>
            <pc:sldMk cId="1609948782" sldId="352"/>
            <ac:spMk id="2" creationId="{8A3AE968-D86E-C89B-9094-105299A56C93}"/>
          </ac:spMkLst>
        </pc:spChg>
        <pc:spChg chg="mod">
          <ac:chgData name="Abril Ureña" userId="07a6d0d9-2869-499b-9ff0-6443b5854294" providerId="ADAL" clId="{B4146C1A-AE45-49C8-B896-D2963B51259C}" dt="2022-10-18T21:18:22.749" v="944"/>
          <ac:spMkLst>
            <pc:docMk/>
            <pc:sldMk cId="1609948782" sldId="352"/>
            <ac:spMk id="3" creationId="{A693BF63-FE3B-1038-8106-A7F941FDC81E}"/>
          </ac:spMkLst>
        </pc:spChg>
        <pc:spChg chg="del">
          <ac:chgData name="Abril Ureña" userId="07a6d0d9-2869-499b-9ff0-6443b5854294" providerId="ADAL" clId="{B4146C1A-AE45-49C8-B896-D2963B51259C}" dt="2022-10-18T21:18:24.452" v="945" actId="478"/>
          <ac:spMkLst>
            <pc:docMk/>
            <pc:sldMk cId="1609948782" sldId="352"/>
            <ac:spMk id="4" creationId="{0141D0C2-7821-82E3-ABB7-8AE7894762CE}"/>
          </ac:spMkLst>
        </pc:spChg>
        <pc:spChg chg="mod">
          <ac:chgData name="Abril Ureña" userId="07a6d0d9-2869-499b-9ff0-6443b5854294" providerId="ADAL" clId="{B4146C1A-AE45-49C8-B896-D2963B51259C}" dt="2022-10-18T21:18:44.045" v="952"/>
          <ac:spMkLst>
            <pc:docMk/>
            <pc:sldMk cId="1609948782" sldId="352"/>
            <ac:spMk id="5" creationId="{34C60853-37A1-4E2A-1F67-6DCD46B67C41}"/>
          </ac:spMkLst>
        </pc:spChg>
        <pc:spChg chg="del">
          <ac:chgData name="Abril Ureña" userId="07a6d0d9-2869-499b-9ff0-6443b5854294" providerId="ADAL" clId="{B4146C1A-AE45-49C8-B896-D2963B51259C}" dt="2022-10-18T21:18:35.225" v="949" actId="478"/>
          <ac:spMkLst>
            <pc:docMk/>
            <pc:sldMk cId="1609948782" sldId="352"/>
            <ac:spMk id="6" creationId="{E6057F85-F980-4968-285B-D3B04EC92BD0}"/>
          </ac:spMkLst>
        </pc:spChg>
        <pc:spChg chg="mod">
          <ac:chgData name="Abril Ureña" userId="07a6d0d9-2869-499b-9ff0-6443b5854294" providerId="ADAL" clId="{B4146C1A-AE45-49C8-B896-D2963B51259C}" dt="2022-10-18T21:19:16.610" v="963" actId="1076"/>
          <ac:spMkLst>
            <pc:docMk/>
            <pc:sldMk cId="1609948782" sldId="352"/>
            <ac:spMk id="7" creationId="{0C61F7F0-297E-21B2-F87F-F4FFC9DC03AD}"/>
          </ac:spMkLst>
        </pc:spChg>
        <pc:spChg chg="del">
          <ac:chgData name="Abril Ureña" userId="07a6d0d9-2869-499b-9ff0-6443b5854294" providerId="ADAL" clId="{B4146C1A-AE45-49C8-B896-D2963B51259C}" dt="2022-10-18T21:17:31.580" v="912" actId="478"/>
          <ac:spMkLst>
            <pc:docMk/>
            <pc:sldMk cId="1609948782" sldId="352"/>
            <ac:spMk id="8" creationId="{219D0C45-7C35-9801-C5D1-BB974BA9E5E7}"/>
          </ac:spMkLst>
        </pc:spChg>
        <pc:spChg chg="mod">
          <ac:chgData name="Abril Ureña" userId="07a6d0d9-2869-499b-9ff0-6443b5854294" providerId="ADAL" clId="{B4146C1A-AE45-49C8-B896-D2963B51259C}" dt="2022-10-18T21:18:33.967" v="948"/>
          <ac:spMkLst>
            <pc:docMk/>
            <pc:sldMk cId="1609948782" sldId="352"/>
            <ac:spMk id="9" creationId="{7A2B1305-F234-FCEE-EC7D-94FC3A451599}"/>
          </ac:spMkLst>
        </pc:spChg>
        <pc:spChg chg="mod">
          <ac:chgData name="Abril Ureña" userId="07a6d0d9-2869-499b-9ff0-6443b5854294" providerId="ADAL" clId="{B4146C1A-AE45-49C8-B896-D2963B51259C}" dt="2022-10-18T21:19:26.829" v="964" actId="1076"/>
          <ac:spMkLst>
            <pc:docMk/>
            <pc:sldMk cId="1609948782" sldId="352"/>
            <ac:spMk id="10" creationId="{B38D98D0-ED83-96B5-EA41-DDFDE7353D8E}"/>
          </ac:spMkLst>
        </pc:spChg>
      </pc:sldChg>
      <pc:sldChg chg="modSp new mod">
        <pc:chgData name="Abril Ureña" userId="07a6d0d9-2869-499b-9ff0-6443b5854294" providerId="ADAL" clId="{B4146C1A-AE45-49C8-B896-D2963B51259C}" dt="2022-10-18T21:24:05.735" v="1014" actId="14100"/>
        <pc:sldMkLst>
          <pc:docMk/>
          <pc:sldMk cId="1563368990" sldId="353"/>
        </pc:sldMkLst>
        <pc:spChg chg="mod">
          <ac:chgData name="Abril Ureña" userId="07a6d0d9-2869-499b-9ff0-6443b5854294" providerId="ADAL" clId="{B4146C1A-AE45-49C8-B896-D2963B51259C}" dt="2022-10-18T21:23:40.240" v="1009" actId="20577"/>
          <ac:spMkLst>
            <pc:docMk/>
            <pc:sldMk cId="1563368990" sldId="353"/>
            <ac:spMk id="2" creationId="{2C920E3B-7466-C2DC-6354-C2D2FFDA38DA}"/>
          </ac:spMkLst>
        </pc:spChg>
        <pc:spChg chg="mod">
          <ac:chgData name="Abril Ureña" userId="07a6d0d9-2869-499b-9ff0-6443b5854294" providerId="ADAL" clId="{B4146C1A-AE45-49C8-B896-D2963B51259C}" dt="2022-10-18T21:24:05.735" v="1014" actId="14100"/>
          <ac:spMkLst>
            <pc:docMk/>
            <pc:sldMk cId="1563368990" sldId="353"/>
            <ac:spMk id="3" creationId="{7DE01D20-3791-DC64-45B0-3779556C53B1}"/>
          </ac:spMkLst>
        </pc:spChg>
      </pc:sldChg>
      <pc:sldMasterChg chg="delSldLayout modSldLayout sldLayoutOrd">
        <pc:chgData name="Abril Ureña" userId="07a6d0d9-2869-499b-9ff0-6443b5854294" providerId="ADAL" clId="{B4146C1A-AE45-49C8-B896-D2963B51259C}" dt="2022-10-18T21:17:20.713" v="893" actId="47"/>
        <pc:sldMasterMkLst>
          <pc:docMk/>
          <pc:sldMasterMk cId="0" sldId="2147483764"/>
        </pc:sldMasterMkLst>
        <pc:sldLayoutChg chg="delSp modSp mod">
          <pc:chgData name="Abril Ureña" userId="07a6d0d9-2869-499b-9ff0-6443b5854294" providerId="ADAL" clId="{B4146C1A-AE45-49C8-B896-D2963B51259C}" dt="2022-10-18T21:10:39.464" v="642" actId="478"/>
          <pc:sldLayoutMkLst>
            <pc:docMk/>
            <pc:sldMasterMk cId="0" sldId="2147483764"/>
            <pc:sldLayoutMk cId="0" sldId="2147483680"/>
          </pc:sldLayoutMkLst>
          <pc:spChg chg="del mod">
            <ac:chgData name="Abril Ureña" userId="07a6d0d9-2869-499b-9ff0-6443b5854294" providerId="ADAL" clId="{B4146C1A-AE45-49C8-B896-D2963B51259C}" dt="2022-10-18T21:10:39.464" v="642" actId="478"/>
            <ac:spMkLst>
              <pc:docMk/>
              <pc:sldMasterMk cId="0" sldId="2147483764"/>
              <pc:sldLayoutMk cId="0" sldId="2147483680"/>
              <ac:spMk id="282" creationId="{00000000-0000-0000-0000-000000000000}"/>
            </ac:spMkLst>
          </pc:spChg>
        </pc:sldLayoutChg>
        <pc:sldLayoutChg chg="del">
          <pc:chgData name="Abril Ureña" userId="07a6d0d9-2869-499b-9ff0-6443b5854294" providerId="ADAL" clId="{B4146C1A-AE45-49C8-B896-D2963B51259C}" dt="2022-10-18T21:17:20.713" v="893" actId="47"/>
          <pc:sldLayoutMkLst>
            <pc:docMk/>
            <pc:sldMasterMk cId="0" sldId="2147483764"/>
            <pc:sldLayoutMk cId="0" sldId="2147483699"/>
          </pc:sldLayoutMkLst>
        </pc:sldLayoutChg>
        <pc:sldLayoutChg chg="del">
          <pc:chgData name="Abril Ureña" userId="07a6d0d9-2869-499b-9ff0-6443b5854294" providerId="ADAL" clId="{B4146C1A-AE45-49C8-B896-D2963B51259C}" dt="2022-10-18T21:07:14.979" v="476" actId="47"/>
          <pc:sldLayoutMkLst>
            <pc:docMk/>
            <pc:sldMasterMk cId="0" sldId="2147483764"/>
            <pc:sldLayoutMk cId="0" sldId="2147483707"/>
          </pc:sldLayoutMkLst>
        </pc:sldLayoutChg>
        <pc:sldLayoutChg chg="del">
          <pc:chgData name="Abril Ureña" userId="07a6d0d9-2869-499b-9ff0-6443b5854294" providerId="ADAL" clId="{B4146C1A-AE45-49C8-B896-D2963B51259C}" dt="2022-10-18T20:53:24.570" v="263" actId="47"/>
          <pc:sldLayoutMkLst>
            <pc:docMk/>
            <pc:sldMasterMk cId="0" sldId="2147483764"/>
            <pc:sldLayoutMk cId="0" sldId="2147483710"/>
          </pc:sldLayoutMkLst>
        </pc:sldLayoutChg>
        <pc:sldLayoutChg chg="del">
          <pc:chgData name="Abril Ureña" userId="07a6d0d9-2869-499b-9ff0-6443b5854294" providerId="ADAL" clId="{B4146C1A-AE45-49C8-B896-D2963B51259C}" dt="2022-10-18T20:51:03.760" v="248" actId="47"/>
          <pc:sldLayoutMkLst>
            <pc:docMk/>
            <pc:sldMasterMk cId="0" sldId="2147483764"/>
            <pc:sldLayoutMk cId="0" sldId="2147483715"/>
          </pc:sldLayoutMkLst>
        </pc:sldLayoutChg>
        <pc:sldLayoutChg chg="addSp delSp modSp mod">
          <pc:chgData name="Abril Ureña" userId="07a6d0d9-2869-499b-9ff0-6443b5854294" providerId="ADAL" clId="{B4146C1A-AE45-49C8-B896-D2963B51259C}" dt="2022-10-18T20:10:23.435" v="244" actId="1076"/>
          <pc:sldLayoutMkLst>
            <pc:docMk/>
            <pc:sldMasterMk cId="0" sldId="2147483764"/>
            <pc:sldLayoutMk cId="352439568" sldId="2147483766"/>
          </pc:sldLayoutMkLst>
          <pc:spChg chg="mod">
            <ac:chgData name="Abril Ureña" userId="07a6d0d9-2869-499b-9ff0-6443b5854294" providerId="ADAL" clId="{B4146C1A-AE45-49C8-B896-D2963B51259C}" dt="2022-10-18T20:06:43.852" v="197"/>
            <ac:spMkLst>
              <pc:docMk/>
              <pc:sldMasterMk cId="0" sldId="2147483764"/>
              <pc:sldLayoutMk cId="352439568" sldId="2147483766"/>
              <ac:spMk id="3" creationId="{8387CA6E-2966-24BD-F889-B9CDED6A6DFC}"/>
            </ac:spMkLst>
          </pc:spChg>
          <pc:spChg chg="mod">
            <ac:chgData name="Abril Ureña" userId="07a6d0d9-2869-499b-9ff0-6443b5854294" providerId="ADAL" clId="{B4146C1A-AE45-49C8-B896-D2963B51259C}" dt="2022-10-18T20:06:43.852" v="197"/>
            <ac:spMkLst>
              <pc:docMk/>
              <pc:sldMasterMk cId="0" sldId="2147483764"/>
              <pc:sldLayoutMk cId="352439568" sldId="2147483766"/>
              <ac:spMk id="4" creationId="{5DFABE18-98BA-52ED-B022-E95414EAF9F3}"/>
            </ac:spMkLst>
          </pc:spChg>
          <pc:spChg chg="mod">
            <ac:chgData name="Abril Ureña" userId="07a6d0d9-2869-499b-9ff0-6443b5854294" providerId="ADAL" clId="{B4146C1A-AE45-49C8-B896-D2963B51259C}" dt="2022-10-18T20:06:43.852" v="197"/>
            <ac:spMkLst>
              <pc:docMk/>
              <pc:sldMasterMk cId="0" sldId="2147483764"/>
              <pc:sldLayoutMk cId="352439568" sldId="2147483766"/>
              <ac:spMk id="5" creationId="{A0153884-D392-0F05-A9B5-71986AE26616}"/>
            </ac:spMkLst>
          </pc:spChg>
          <pc:spChg chg="mod">
            <ac:chgData name="Abril Ureña" userId="07a6d0d9-2869-499b-9ff0-6443b5854294" providerId="ADAL" clId="{B4146C1A-AE45-49C8-B896-D2963B51259C}" dt="2022-10-18T20:06:43.852" v="197"/>
            <ac:spMkLst>
              <pc:docMk/>
              <pc:sldMasterMk cId="0" sldId="2147483764"/>
              <pc:sldLayoutMk cId="352439568" sldId="2147483766"/>
              <ac:spMk id="6" creationId="{A21C2854-1F22-27FB-0C79-8398E0E16621}"/>
            </ac:spMkLst>
          </pc:spChg>
          <pc:spChg chg="mod">
            <ac:chgData name="Abril Ureña" userId="07a6d0d9-2869-499b-9ff0-6443b5854294" providerId="ADAL" clId="{B4146C1A-AE45-49C8-B896-D2963B51259C}" dt="2022-10-18T20:06:43.852" v="197"/>
            <ac:spMkLst>
              <pc:docMk/>
              <pc:sldMasterMk cId="0" sldId="2147483764"/>
              <pc:sldLayoutMk cId="352439568" sldId="2147483766"/>
              <ac:spMk id="7" creationId="{0DCB14FF-94B7-07A5-10CA-5ECD623C94F2}"/>
            </ac:spMkLst>
          </pc:spChg>
          <pc:spChg chg="mod">
            <ac:chgData name="Abril Ureña" userId="07a6d0d9-2869-499b-9ff0-6443b5854294" providerId="ADAL" clId="{B4146C1A-AE45-49C8-B896-D2963B51259C}" dt="2022-10-18T20:06:43.852" v="197"/>
            <ac:spMkLst>
              <pc:docMk/>
              <pc:sldMasterMk cId="0" sldId="2147483764"/>
              <pc:sldLayoutMk cId="352439568" sldId="2147483766"/>
              <ac:spMk id="8" creationId="{99055946-04E2-E35C-44E2-2A18AD4B2422}"/>
            </ac:spMkLst>
          </pc:spChg>
          <pc:spChg chg="add del mod">
            <ac:chgData name="Abril Ureña" userId="07a6d0d9-2869-499b-9ff0-6443b5854294" providerId="ADAL" clId="{B4146C1A-AE45-49C8-B896-D2963B51259C}" dt="2022-10-18T20:07:34.659" v="210"/>
            <ac:spMkLst>
              <pc:docMk/>
              <pc:sldMasterMk cId="0" sldId="2147483764"/>
              <pc:sldLayoutMk cId="352439568" sldId="2147483766"/>
              <ac:spMk id="9" creationId="{8DBF3186-29BB-8601-AC32-7E2BF7D2FF2D}"/>
            </ac:spMkLst>
          </pc:spChg>
          <pc:spChg chg="add del mod">
            <ac:chgData name="Abril Ureña" userId="07a6d0d9-2869-499b-9ff0-6443b5854294" providerId="ADAL" clId="{B4146C1A-AE45-49C8-B896-D2963B51259C}" dt="2022-10-18T20:07:34.659" v="210"/>
            <ac:spMkLst>
              <pc:docMk/>
              <pc:sldMasterMk cId="0" sldId="2147483764"/>
              <pc:sldLayoutMk cId="352439568" sldId="2147483766"/>
              <ac:spMk id="10" creationId="{5302EC37-023A-1477-DBD6-E479AF453325}"/>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2" creationId="{27CF001E-4AA9-F8C8-36E6-90E0592C4D12}"/>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3" creationId="{8A3D8E97-03D1-2145-5048-33CA7D381FCF}"/>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4" creationId="{0ACFAFD7-3174-8B1B-A744-FE59B56BBAA0}"/>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5" creationId="{8927C174-5456-5656-DF55-D7F804C566BD}"/>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6" creationId="{65038C30-1C56-3909-19C5-353EE386B899}"/>
            </ac:spMkLst>
          </pc:spChg>
          <pc:spChg chg="mod">
            <ac:chgData name="Abril Ureña" userId="07a6d0d9-2869-499b-9ff0-6443b5854294" providerId="ADAL" clId="{B4146C1A-AE45-49C8-B896-D2963B51259C}" dt="2022-10-18T20:07:37.436" v="213"/>
            <ac:spMkLst>
              <pc:docMk/>
              <pc:sldMasterMk cId="0" sldId="2147483764"/>
              <pc:sldLayoutMk cId="352439568" sldId="2147483766"/>
              <ac:spMk id="17" creationId="{673D4DDD-8580-B5BE-EEB6-74996B5A25C6}"/>
            </ac:spMkLst>
          </pc:spChg>
          <pc:spChg chg="add del mod topLvl">
            <ac:chgData name="Abril Ureña" userId="07a6d0d9-2869-499b-9ff0-6443b5854294" providerId="ADAL" clId="{B4146C1A-AE45-49C8-B896-D2963B51259C}" dt="2022-10-18T20:10:22.852" v="242"/>
            <ac:spMkLst>
              <pc:docMk/>
              <pc:sldMasterMk cId="0" sldId="2147483764"/>
              <pc:sldLayoutMk cId="352439568" sldId="2147483766"/>
              <ac:spMk id="18" creationId="{8E860A1C-2081-2980-D7CC-DF8B8CC6282C}"/>
            </ac:spMkLst>
          </pc:spChg>
          <pc:spChg chg="add del mod topLvl">
            <ac:chgData name="Abril Ureña" userId="07a6d0d9-2869-499b-9ff0-6443b5854294" providerId="ADAL" clId="{B4146C1A-AE45-49C8-B896-D2963B51259C}" dt="2022-10-18T20:10:22.852" v="242"/>
            <ac:spMkLst>
              <pc:docMk/>
              <pc:sldMasterMk cId="0" sldId="2147483764"/>
              <pc:sldLayoutMk cId="352439568" sldId="2147483766"/>
              <ac:spMk id="19" creationId="{93B5CFB6-9115-D366-91E0-BF4FE6BCCC7A}"/>
            </ac:spMkLst>
          </pc:spChg>
          <pc:spChg chg="mod">
            <ac:chgData name="Abril Ureña" userId="07a6d0d9-2869-499b-9ff0-6443b5854294" providerId="ADAL" clId="{B4146C1A-AE45-49C8-B896-D2963B51259C}" dt="2022-10-18T20:10:23.435" v="244" actId="1076"/>
            <ac:spMkLst>
              <pc:docMk/>
              <pc:sldMasterMk cId="0" sldId="2147483764"/>
              <pc:sldLayoutMk cId="352439568" sldId="2147483766"/>
              <ac:spMk id="268" creationId="{00000000-0000-0000-0000-000000000000}"/>
            </ac:spMkLst>
          </pc:spChg>
          <pc:spChg chg="mod">
            <ac:chgData name="Abril Ureña" userId="07a6d0d9-2869-499b-9ff0-6443b5854294" providerId="ADAL" clId="{B4146C1A-AE45-49C8-B896-D2963B51259C}" dt="2022-10-18T20:10:21.579" v="236" actId="1076"/>
            <ac:spMkLst>
              <pc:docMk/>
              <pc:sldMasterMk cId="0" sldId="2147483764"/>
              <pc:sldLayoutMk cId="352439568" sldId="2147483766"/>
              <ac:spMk id="269" creationId="{00000000-0000-0000-0000-000000000000}"/>
            </ac:spMkLst>
          </pc:spChg>
          <pc:spChg chg="mod">
            <ac:chgData name="Abril Ureña" userId="07a6d0d9-2869-499b-9ff0-6443b5854294" providerId="ADAL" clId="{B4146C1A-AE45-49C8-B896-D2963B51259C}" dt="2022-10-18T20:10:23.098" v="243" actId="1076"/>
            <ac:spMkLst>
              <pc:docMk/>
              <pc:sldMasterMk cId="0" sldId="2147483764"/>
              <pc:sldLayoutMk cId="352439568" sldId="2147483766"/>
              <ac:spMk id="270" creationId="{00000000-0000-0000-0000-000000000000}"/>
            </ac:spMkLst>
          </pc:spChg>
          <pc:grpChg chg="add del mod">
            <ac:chgData name="Abril Ureña" userId="07a6d0d9-2869-499b-9ff0-6443b5854294" providerId="ADAL" clId="{B4146C1A-AE45-49C8-B896-D2963B51259C}" dt="2022-10-18T20:07:34.659" v="210"/>
            <ac:grpSpMkLst>
              <pc:docMk/>
              <pc:sldMasterMk cId="0" sldId="2147483764"/>
              <pc:sldLayoutMk cId="352439568" sldId="2147483766"/>
              <ac:grpSpMk id="2" creationId="{A4F3E0C2-1566-F881-D629-C1F2A014F560}"/>
            </ac:grpSpMkLst>
          </pc:grpChg>
          <pc:grpChg chg="add del mod topLvl">
            <ac:chgData name="Abril Ureña" userId="07a6d0d9-2869-499b-9ff0-6443b5854294" providerId="ADAL" clId="{B4146C1A-AE45-49C8-B896-D2963B51259C}" dt="2022-10-18T20:10:22.852" v="242"/>
            <ac:grpSpMkLst>
              <pc:docMk/>
              <pc:sldMasterMk cId="0" sldId="2147483764"/>
              <pc:sldLayoutMk cId="352439568" sldId="2147483766"/>
              <ac:grpSpMk id="11" creationId="{2EDF1183-D013-E0CD-D357-1F8D46742BDD}"/>
            </ac:grpSpMkLst>
          </pc:grpChg>
          <pc:grpChg chg="add del mod">
            <ac:chgData name="Abril Ureña" userId="07a6d0d9-2869-499b-9ff0-6443b5854294" providerId="ADAL" clId="{B4146C1A-AE45-49C8-B896-D2963B51259C}" dt="2022-10-18T20:10:22.371" v="240" actId="164"/>
            <ac:grpSpMkLst>
              <pc:docMk/>
              <pc:sldMasterMk cId="0" sldId="2147483764"/>
              <pc:sldLayoutMk cId="352439568" sldId="2147483766"/>
              <ac:grpSpMk id="20" creationId="{12EA4CFF-CF43-2871-8532-7EA4691BCCEA}"/>
            </ac:grpSpMkLst>
          </pc:grpChg>
        </pc:sldLayoutChg>
        <pc:sldLayoutChg chg="modSp mod ord">
          <pc:chgData name="Abril Ureña" userId="07a6d0d9-2869-499b-9ff0-6443b5854294" providerId="ADAL" clId="{B4146C1A-AE45-49C8-B896-D2963B51259C}" dt="2022-10-18T20:02:46.750" v="158" actId="6014"/>
          <pc:sldLayoutMkLst>
            <pc:docMk/>
            <pc:sldMasterMk cId="0" sldId="2147483764"/>
            <pc:sldLayoutMk cId="1637993254" sldId="2147483766"/>
          </pc:sldLayoutMkLst>
          <pc:spChg chg="mod">
            <ac:chgData name="Abril Ureña" userId="07a6d0d9-2869-499b-9ff0-6443b5854294" providerId="ADAL" clId="{B4146C1A-AE45-49C8-B896-D2963B51259C}" dt="2022-10-18T20:02:40.811" v="155" actId="1076"/>
            <ac:spMkLst>
              <pc:docMk/>
              <pc:sldMasterMk cId="0" sldId="2147483764"/>
              <pc:sldLayoutMk cId="1637993254" sldId="2147483766"/>
              <ac:spMk id="631" creationId="{00000000-0000-0000-0000-000000000000}"/>
            </ac:spMkLst>
          </pc:spChg>
          <pc:grpChg chg="mod">
            <ac:chgData name="Abril Ureña" userId="07a6d0d9-2869-499b-9ff0-6443b5854294" providerId="ADAL" clId="{B4146C1A-AE45-49C8-B896-D2963B51259C}" dt="2022-10-18T20:02:29.615" v="153" actId="1076"/>
            <ac:grpSpMkLst>
              <pc:docMk/>
              <pc:sldMasterMk cId="0" sldId="2147483764"/>
              <pc:sldLayoutMk cId="1637993254" sldId="2147483766"/>
              <ac:grpSpMk id="630" creationId="{00000000-0000-0000-0000-000000000000}"/>
            </ac:grpSpMkLst>
          </pc:grpChg>
        </pc:sldLayoutChg>
      </pc:sldMasterChg>
      <pc:sldMasterChg chg="new del mod addSldLayout delSldLayout">
        <pc:chgData name="Abril Ureña" userId="07a6d0d9-2869-499b-9ff0-6443b5854294" providerId="ADAL" clId="{B4146C1A-AE45-49C8-B896-D2963B51259C}" dt="2022-10-18T20:01:36.178" v="148" actId="6938"/>
        <pc:sldMasterMkLst>
          <pc:docMk/>
          <pc:sldMasterMk cId="2000091690" sldId="2147483766"/>
        </pc:sldMasterMkLst>
        <pc:sldLayoutChg chg="new del replId">
          <pc:chgData name="Abril Ureña" userId="07a6d0d9-2869-499b-9ff0-6443b5854294" providerId="ADAL" clId="{B4146C1A-AE45-49C8-B896-D2963B51259C}" dt="2022-10-18T20:01:36.178" v="148" actId="6938"/>
          <pc:sldLayoutMkLst>
            <pc:docMk/>
            <pc:sldMasterMk cId="2000091690" sldId="2147483766"/>
            <pc:sldLayoutMk cId="2025798190" sldId="2147483767"/>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1320436658" sldId="2147483768"/>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683506601" sldId="2147483769"/>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2874588373" sldId="2147483770"/>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1254350263" sldId="2147483771"/>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3267407176" sldId="2147483772"/>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3714890726" sldId="2147483773"/>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2855034426" sldId="2147483774"/>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423160375" sldId="2147483775"/>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1673352079" sldId="2147483776"/>
          </pc:sldLayoutMkLst>
        </pc:sldLayoutChg>
        <pc:sldLayoutChg chg="new del replId">
          <pc:chgData name="Abril Ureña" userId="07a6d0d9-2869-499b-9ff0-6443b5854294" providerId="ADAL" clId="{B4146C1A-AE45-49C8-B896-D2963B51259C}" dt="2022-10-18T20:01:36.178" v="148" actId="6938"/>
          <pc:sldLayoutMkLst>
            <pc:docMk/>
            <pc:sldMasterMk cId="2000091690" sldId="2147483766"/>
            <pc:sldLayoutMk cId="989693989" sldId="2147483777"/>
          </pc:sldLayoutMkLst>
        </pc:sldLayoutChg>
      </pc:sldMasterChg>
    </pc:docChg>
  </pc:docChgLst>
  <pc:docChgLst>
    <pc:chgData name="Sara Gibbons" userId="S::sagibbon@microsoft.com::055486d3-4524-4716-9be8-54cf0cce13be" providerId="AD" clId="Web-{67E4C39D-92DC-B6E7-7F97-BC8412BEC6E1}"/>
    <pc:docChg chg="modSld">
      <pc:chgData name="Sara Gibbons" userId="S::sagibbon@microsoft.com::055486d3-4524-4716-9be8-54cf0cce13be" providerId="AD" clId="Web-{67E4C39D-92DC-B6E7-7F97-BC8412BEC6E1}" dt="2022-10-20T13:04:24.718" v="0" actId="1076"/>
      <pc:docMkLst>
        <pc:docMk/>
      </pc:docMkLst>
      <pc:sldChg chg="modSp">
        <pc:chgData name="Sara Gibbons" userId="S::sagibbon@microsoft.com::055486d3-4524-4716-9be8-54cf0cce13be" providerId="AD" clId="Web-{67E4C39D-92DC-B6E7-7F97-BC8412BEC6E1}" dt="2022-10-20T13:04:24.718" v="0" actId="1076"/>
        <pc:sldMkLst>
          <pc:docMk/>
          <pc:sldMk cId="4280867443" sldId="345"/>
        </pc:sldMkLst>
        <pc:spChg chg="mod">
          <ac:chgData name="Sara Gibbons" userId="S::sagibbon@microsoft.com::055486d3-4524-4716-9be8-54cf0cce13be" providerId="AD" clId="Web-{67E4C39D-92DC-B6E7-7F97-BC8412BEC6E1}" dt="2022-10-20T13:04:24.718" v="0" actId="1076"/>
          <ac:spMkLst>
            <pc:docMk/>
            <pc:sldMk cId="4280867443" sldId="345"/>
            <ac:spMk id="2" creationId="{25F8E87F-CC2B-E8DC-8FFF-C28E6E48C5DE}"/>
          </ac:spMkLst>
        </pc:spChg>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github.com/en/codespaces/developing-in-codespaces/using-source-control-in-your-codespac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ixabay.com/"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s://unsplash.com/"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zure.microsoft.com/en-in/products/app-service/static/"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pages.github.com/"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azure.microsoft.com/en-in/products/app-service/static/"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pages.github.com/"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slint.org/"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nodejs.org/" TargetMode="External"/><Relationship Id="rId4" Type="http://schemas.openxmlformats.org/officeDocument/2006/relationships/hyperlink" Target="https://prettier.io/"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microsoft/codespaces-teaching-template-js" TargetMode="External"/><Relationship Id="rId7" Type="http://schemas.openxmlformats.org/officeDocument/2006/relationships/hyperlink" Target="https://prettier.io/"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eslint.org/" TargetMode="External"/><Relationship Id="rId5" Type="http://schemas.openxmlformats.org/officeDocument/2006/relationships/hyperlink" Target="https://parceljs.org/" TargetMode="External"/><Relationship Id="rId4" Type="http://schemas.openxmlformats.org/officeDocument/2006/relationships/hyperlink" Target="https://reactjs.org/"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github.com/microsoft/codespaces-teaching-template-js/generat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120d7c85a14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120d7c85a14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4"/>
        <p:cNvGrpSpPr/>
        <p:nvPr/>
      </p:nvGrpSpPr>
      <p:grpSpPr>
        <a:xfrm>
          <a:off x="0" y="0"/>
          <a:ext cx="0" cy="0"/>
          <a:chOff x="0" y="0"/>
          <a:chExt cx="0" cy="0"/>
        </a:xfrm>
      </p:grpSpPr>
      <p:sp>
        <p:nvSpPr>
          <p:cNvPr id="5585" name="Google Shape;5585;g1262c50b52c_0_4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6" name="Google Shape;5586;g1262c50b52c_0_4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a:solidFill>
                  <a:srgbClr val="C9D1D9"/>
                </a:solidFill>
                <a:effectLst/>
                <a:latin typeface="-apple-system"/>
              </a:rPr>
              <a:t>When complete you will see your </a:t>
            </a:r>
            <a:r>
              <a:rPr lang="en-US" b="0" i="0" err="1">
                <a:solidFill>
                  <a:srgbClr val="C9D1D9"/>
                </a:solidFill>
                <a:effectLst/>
                <a:latin typeface="-apple-system"/>
              </a:rPr>
              <a:t>Codespace</a:t>
            </a:r>
            <a:r>
              <a:rPr lang="en-US" b="0" i="0">
                <a:solidFill>
                  <a:srgbClr val="C9D1D9"/>
                </a:solidFill>
                <a:effectLst/>
                <a:latin typeface="-apple-system"/>
              </a:rPr>
              <a:t> load with a terminal section at the bottom. Here you will see </a:t>
            </a:r>
            <a:r>
              <a:rPr lang="en-US" b="0" i="0" err="1">
                <a:solidFill>
                  <a:srgbClr val="C9D1D9"/>
                </a:solidFill>
                <a:effectLst/>
                <a:latin typeface="-apple-system"/>
              </a:rPr>
              <a:t>npm</a:t>
            </a:r>
            <a:r>
              <a:rPr lang="en-US" b="0" i="0">
                <a:solidFill>
                  <a:srgbClr val="C9D1D9"/>
                </a:solidFill>
                <a:effectLst/>
                <a:latin typeface="-apple-system"/>
              </a:rPr>
              <a:t> install executing. When complete you will return to the terminal prompt where you can run the web application by executing: </a:t>
            </a:r>
            <a:r>
              <a:rPr lang="en-US" b="0" i="0" err="1">
                <a:solidFill>
                  <a:srgbClr val="C9D1D9"/>
                </a:solidFill>
                <a:effectLst/>
                <a:latin typeface="-apple-system"/>
              </a:rPr>
              <a:t>npm</a:t>
            </a:r>
            <a:r>
              <a:rPr lang="en-US" b="0" i="0">
                <a:solidFill>
                  <a:srgbClr val="C9D1D9"/>
                </a:solidFill>
                <a:effectLst/>
                <a:latin typeface="-apple-system"/>
              </a:rPr>
              <a:t> run start</a:t>
            </a:r>
          </a:p>
          <a:p>
            <a:pPr algn="l"/>
            <a:r>
              <a:rPr lang="en-US" b="0" i="0">
                <a:solidFill>
                  <a:srgbClr val="C9D1D9"/>
                </a:solidFill>
                <a:effectLst/>
                <a:latin typeface="-apple-system"/>
              </a:rPr>
              <a:t>When the web application is started you will see a prompt telling you it started successfully on port 1234, and you can open that site within your browser:</a:t>
            </a:r>
          </a:p>
          <a:p>
            <a:pPr marL="0" lvl="0" indent="0" algn="l" rtl="0">
              <a:spcBef>
                <a:spcPts val="0"/>
              </a:spcBef>
              <a:spcAft>
                <a:spcPts val="0"/>
              </a:spcAft>
              <a:buNone/>
            </a:pPr>
            <a:endParaRPr lang="es-MX" sz="1100">
              <a:solidFill>
                <a:schemeClr val="dk2"/>
              </a:solidFill>
              <a:latin typeface="Roboto Mono"/>
              <a:ea typeface="Roboto Mono"/>
              <a:cs typeface="Roboto Mono"/>
              <a:sym typeface="Roboto Mono"/>
            </a:endParaRPr>
          </a:p>
        </p:txBody>
      </p:sp>
    </p:spTree>
    <p:extLst>
      <p:ext uri="{BB962C8B-B14F-4D97-AF65-F5344CB8AC3E}">
        <p14:creationId xmlns:p14="http://schemas.microsoft.com/office/powerpoint/2010/main" val="1718351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a:solidFill>
                  <a:srgbClr val="C9D1D9"/>
                </a:solidFill>
                <a:effectLst/>
                <a:latin typeface="-apple-system"/>
              </a:rPr>
              <a:t>This project is built to be easily customizable. Each section of the site is a separate component, and your information needs to be set in only one spot. This is not only for ease of updating, but so you can see how prop values are passed to React components.</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For each step, open the project in </a:t>
            </a:r>
            <a:r>
              <a:rPr lang="en-US" b="0" i="0" err="1">
                <a:solidFill>
                  <a:srgbClr val="C9D1D9"/>
                </a:solidFill>
                <a:effectLst/>
                <a:latin typeface="-apple-system"/>
              </a:rPr>
              <a:t>Codespaces</a:t>
            </a:r>
            <a:r>
              <a:rPr lang="en-US" b="0" i="0">
                <a:solidFill>
                  <a:srgbClr val="C9D1D9"/>
                </a:solidFill>
                <a:effectLst/>
                <a:latin typeface="-apple-system"/>
              </a:rPr>
              <a:t>, then you can make and commit your changes while within your </a:t>
            </a:r>
            <a:r>
              <a:rPr lang="en-US" b="0" i="0" err="1">
                <a:solidFill>
                  <a:srgbClr val="C9D1D9"/>
                </a:solidFill>
                <a:effectLst/>
                <a:latin typeface="-apple-system"/>
              </a:rPr>
              <a:t>Codespace</a:t>
            </a:r>
            <a:r>
              <a:rPr lang="en-US" b="0" i="0">
                <a:solidFill>
                  <a:srgbClr val="C9D1D9"/>
                </a:solidFill>
                <a:effectLst/>
                <a:latin typeface="-apple-system"/>
              </a:rPr>
              <a:t>.</a:t>
            </a:r>
          </a:p>
          <a:p>
            <a:r>
              <a:rPr lang="en-US">
                <a:effectLst/>
              </a:rPr>
              <a:t>See </a:t>
            </a:r>
            <a:r>
              <a:rPr lang="en-US" u="none" strike="noStrike">
                <a:effectLst/>
                <a:hlinkClick r:id="rId3"/>
              </a:rPr>
              <a:t>Using source control in your </a:t>
            </a:r>
            <a:r>
              <a:rPr lang="en-US" u="none" strike="noStrike" err="1">
                <a:effectLst/>
                <a:hlinkClick r:id="rId3"/>
              </a:rPr>
              <a:t>codespace</a:t>
            </a:r>
            <a:r>
              <a:rPr lang="en-US">
                <a:effectLst/>
              </a:rPr>
              <a:t> for more </a:t>
            </a:r>
            <a:r>
              <a:rPr lang="en-US" err="1">
                <a:effectLst/>
              </a:rPr>
              <a:t>Codespaces</a:t>
            </a:r>
            <a:r>
              <a:rPr lang="en-US">
                <a:effectLst/>
              </a:rPr>
              <a:t> source control how-</a:t>
            </a:r>
            <a:r>
              <a:rPr lang="en-US" err="1">
                <a:effectLst/>
              </a:rPr>
              <a:t>tos</a:t>
            </a:r>
            <a:endParaRPr lang="en-US">
              <a:effectLst/>
            </a:endParaRPr>
          </a:p>
          <a:p>
            <a:endParaRPr lang="es-MX"/>
          </a:p>
        </p:txBody>
      </p:sp>
    </p:spTree>
    <p:extLst>
      <p:ext uri="{BB962C8B-B14F-4D97-AF65-F5344CB8AC3E}">
        <p14:creationId xmlns:p14="http://schemas.microsoft.com/office/powerpoint/2010/main" val="33582064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
        <p:cNvGrpSpPr/>
        <p:nvPr/>
      </p:nvGrpSpPr>
      <p:grpSpPr>
        <a:xfrm>
          <a:off x="0" y="0"/>
          <a:ext cx="0" cy="0"/>
          <a:chOff x="0" y="0"/>
          <a:chExt cx="0" cy="0"/>
        </a:xfrm>
      </p:grpSpPr>
      <p:sp>
        <p:nvSpPr>
          <p:cNvPr id="1360" name="Google Shape;1360;g12e239a4d9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 name="Google Shape;1361;g12e239a4d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a:t>Here are </a:t>
            </a:r>
            <a:r>
              <a:rPr lang="es-MX" err="1"/>
              <a:t>the</a:t>
            </a:r>
            <a:r>
              <a:rPr lang="es-MX"/>
              <a:t> </a:t>
            </a:r>
            <a:r>
              <a:rPr lang="es-MX" err="1"/>
              <a:t>steps</a:t>
            </a:r>
            <a:r>
              <a:rPr lang="es-MX"/>
              <a:t> </a:t>
            </a:r>
            <a:r>
              <a:rPr lang="es-MX" err="1"/>
              <a:t>to</a:t>
            </a:r>
            <a:r>
              <a:rPr lang="es-MX"/>
              <a:t> </a:t>
            </a:r>
            <a:r>
              <a:rPr lang="es-MX" err="1"/>
              <a:t>follow</a:t>
            </a:r>
            <a:r>
              <a:rPr lang="es-MX"/>
              <a:t> </a:t>
            </a:r>
            <a:r>
              <a:rPr lang="es-MX" err="1"/>
              <a:t>your</a:t>
            </a:r>
            <a:r>
              <a:rPr lang="es-MX"/>
              <a:t> </a:t>
            </a:r>
            <a:r>
              <a:rPr lang="es-MX" err="1"/>
              <a:t>personalized</a:t>
            </a:r>
            <a:r>
              <a:rPr lang="es-MX"/>
              <a:t> </a:t>
            </a:r>
            <a:r>
              <a:rPr lang="es-MX" err="1"/>
              <a:t>website</a:t>
            </a:r>
            <a:r>
              <a:rPr lang="es-MX"/>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a:solidFill>
                  <a:srgbClr val="C9D1D9"/>
                </a:solidFill>
                <a:effectLst/>
                <a:latin typeface="-apple-system"/>
              </a:rPr>
              <a:t>1. Add your “about me” and social accounts</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Within </a:t>
            </a:r>
            <a:r>
              <a:rPr lang="en-US" b="0" i="0" err="1">
                <a:solidFill>
                  <a:srgbClr val="C9D1D9"/>
                </a:solidFill>
                <a:effectLst/>
                <a:latin typeface="-apple-system"/>
              </a:rPr>
              <a:t>App.jsx</a:t>
            </a:r>
            <a:r>
              <a:rPr lang="en-US" b="0" i="0">
                <a:solidFill>
                  <a:srgbClr val="C9D1D9"/>
                </a:solidFill>
                <a:effectLst/>
                <a:latin typeface="-apple-system"/>
              </a:rPr>
              <a:t> you will see a variable called siteProps. This is a JavaScript object that hold the key value pairs needed to customize your name, title, email and social accounts.</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const siteProps = { name: "Alexandrie Grenier", </a:t>
            </a:r>
          </a:p>
          <a:p>
            <a:pPr marL="158750" indent="0" algn="l">
              <a:buNone/>
            </a:pPr>
            <a:r>
              <a:rPr lang="en-US" b="0" i="0">
                <a:solidFill>
                  <a:srgbClr val="C9D1D9"/>
                </a:solidFill>
                <a:effectLst/>
                <a:latin typeface="-apple-system"/>
              </a:rPr>
              <a:t>	title: "Web Designer &amp; Content Creator", </a:t>
            </a:r>
          </a:p>
          <a:p>
            <a:pPr marL="158750" indent="0" algn="l">
              <a:buNone/>
            </a:pPr>
            <a:r>
              <a:rPr lang="en-US" b="0" i="0">
                <a:solidFill>
                  <a:srgbClr val="C9D1D9"/>
                </a:solidFill>
                <a:effectLst/>
                <a:latin typeface="-apple-system"/>
              </a:rPr>
              <a:t>	email: "alex@example.com", </a:t>
            </a:r>
          </a:p>
          <a:p>
            <a:pPr marL="158750" indent="0" algn="l">
              <a:buNone/>
            </a:pPr>
            <a:r>
              <a:rPr lang="en-US" b="0" i="0">
                <a:solidFill>
                  <a:srgbClr val="C9D1D9"/>
                </a:solidFill>
                <a:effectLst/>
                <a:latin typeface="-apple-system"/>
              </a:rPr>
              <a:t>	</a:t>
            </a:r>
            <a:r>
              <a:rPr lang="en-US" b="0" i="0" err="1">
                <a:solidFill>
                  <a:srgbClr val="C9D1D9"/>
                </a:solidFill>
                <a:effectLst/>
                <a:latin typeface="-apple-system"/>
              </a:rPr>
              <a:t>gitHub</a:t>
            </a:r>
            <a:r>
              <a:rPr lang="en-US" b="0" i="0">
                <a:solidFill>
                  <a:srgbClr val="C9D1D9"/>
                </a:solidFill>
                <a:effectLst/>
                <a:latin typeface="-apple-system"/>
              </a:rPr>
              <a:t>: "</a:t>
            </a:r>
            <a:r>
              <a:rPr lang="en-US" b="0" i="0" err="1">
                <a:solidFill>
                  <a:srgbClr val="C9D1D9"/>
                </a:solidFill>
                <a:effectLst/>
                <a:latin typeface="-apple-system"/>
              </a:rPr>
              <a:t>microsoft</a:t>
            </a:r>
            <a:r>
              <a:rPr lang="en-US" b="0" i="0">
                <a:solidFill>
                  <a:srgbClr val="C9D1D9"/>
                </a:solidFill>
                <a:effectLst/>
                <a:latin typeface="-apple-system"/>
              </a:rPr>
              <a:t>", </a:t>
            </a:r>
          </a:p>
          <a:p>
            <a:pPr marL="158750" indent="0" algn="l">
              <a:buNone/>
            </a:pPr>
            <a:r>
              <a:rPr lang="en-US" b="0" i="0">
                <a:solidFill>
                  <a:srgbClr val="C9D1D9"/>
                </a:solidFill>
                <a:effectLst/>
                <a:latin typeface="-apple-system"/>
              </a:rPr>
              <a:t>	</a:t>
            </a:r>
            <a:r>
              <a:rPr lang="en-US" b="0" i="0" err="1">
                <a:solidFill>
                  <a:srgbClr val="C9D1D9"/>
                </a:solidFill>
                <a:effectLst/>
                <a:latin typeface="-apple-system"/>
              </a:rPr>
              <a:t>instagram</a:t>
            </a:r>
            <a:r>
              <a:rPr lang="en-US" b="0" i="0">
                <a:solidFill>
                  <a:srgbClr val="C9D1D9"/>
                </a:solidFill>
                <a:effectLst/>
                <a:latin typeface="-apple-system"/>
              </a:rPr>
              <a:t>: "</a:t>
            </a:r>
            <a:r>
              <a:rPr lang="en-US" b="0" i="0" err="1">
                <a:solidFill>
                  <a:srgbClr val="C9D1D9"/>
                </a:solidFill>
                <a:effectLst/>
                <a:latin typeface="-apple-system"/>
              </a:rPr>
              <a:t>microsoft</a:t>
            </a:r>
            <a:r>
              <a:rPr lang="en-US" b="0" i="0">
                <a:solidFill>
                  <a:srgbClr val="C9D1D9"/>
                </a:solidFill>
                <a:effectLst/>
                <a:latin typeface="-apple-system"/>
              </a:rPr>
              <a:t>",</a:t>
            </a:r>
          </a:p>
          <a:p>
            <a:pPr marL="158750" indent="0" algn="l">
              <a:buNone/>
            </a:pPr>
            <a:r>
              <a:rPr lang="en-US" b="0" i="0">
                <a:solidFill>
                  <a:srgbClr val="C9D1D9"/>
                </a:solidFill>
                <a:effectLst/>
                <a:latin typeface="-apple-system"/>
              </a:rPr>
              <a:t>	 </a:t>
            </a:r>
            <a:r>
              <a:rPr lang="en-US" b="0" i="0" err="1">
                <a:solidFill>
                  <a:srgbClr val="C9D1D9"/>
                </a:solidFill>
                <a:effectLst/>
                <a:latin typeface="-apple-system"/>
              </a:rPr>
              <a:t>linkedIn</a:t>
            </a:r>
            <a:r>
              <a:rPr lang="en-US" b="0" i="0">
                <a:solidFill>
                  <a:srgbClr val="C9D1D9"/>
                </a:solidFill>
                <a:effectLst/>
                <a:latin typeface="-apple-system"/>
              </a:rPr>
              <a:t>: "</a:t>
            </a:r>
            <a:r>
              <a:rPr lang="en-US" b="0" i="0" err="1">
                <a:solidFill>
                  <a:srgbClr val="C9D1D9"/>
                </a:solidFill>
                <a:effectLst/>
                <a:latin typeface="-apple-system"/>
              </a:rPr>
              <a:t>satyanadella</a:t>
            </a:r>
            <a:r>
              <a:rPr lang="en-US" b="0" i="0">
                <a:solidFill>
                  <a:srgbClr val="C9D1D9"/>
                </a:solidFill>
                <a:effectLst/>
                <a:latin typeface="-apple-system"/>
              </a:rPr>
              <a:t>", </a:t>
            </a:r>
          </a:p>
          <a:p>
            <a:pPr marL="158750" indent="0" algn="l">
              <a:buNone/>
            </a:pPr>
            <a:r>
              <a:rPr lang="en-US" b="0" i="0">
                <a:solidFill>
                  <a:srgbClr val="C9D1D9"/>
                </a:solidFill>
                <a:effectLst/>
                <a:latin typeface="-apple-system"/>
              </a:rPr>
              <a:t>	medium: "", </a:t>
            </a:r>
          </a:p>
          <a:p>
            <a:pPr marL="158750" indent="0" algn="l">
              <a:buNone/>
            </a:pPr>
            <a:r>
              <a:rPr lang="en-US" b="0" i="0">
                <a:solidFill>
                  <a:srgbClr val="C9D1D9"/>
                </a:solidFill>
                <a:effectLst/>
                <a:latin typeface="-apple-system"/>
              </a:rPr>
              <a:t>	twitter: "</a:t>
            </a:r>
            <a:r>
              <a:rPr lang="en-US" b="0" i="0" err="1">
                <a:solidFill>
                  <a:srgbClr val="C9D1D9"/>
                </a:solidFill>
                <a:effectLst/>
                <a:latin typeface="-apple-system"/>
              </a:rPr>
              <a:t>microsoft</a:t>
            </a:r>
            <a:r>
              <a:rPr lang="en-US" b="0" i="0">
                <a:solidFill>
                  <a:srgbClr val="C9D1D9"/>
                </a:solidFill>
                <a:effectLst/>
                <a:latin typeface="-apple-system"/>
              </a:rPr>
              <a:t>", </a:t>
            </a:r>
          </a:p>
          <a:p>
            <a:pPr marL="158750" indent="0" algn="l">
              <a:buNone/>
            </a:pPr>
            <a:r>
              <a:rPr lang="en-US" b="0" i="0">
                <a:solidFill>
                  <a:srgbClr val="C9D1D9"/>
                </a:solidFill>
                <a:effectLst/>
                <a:latin typeface="-apple-system"/>
              </a:rPr>
              <a:t>	</a:t>
            </a:r>
            <a:r>
              <a:rPr lang="en-US" b="0" i="0" err="1">
                <a:solidFill>
                  <a:srgbClr val="C9D1D9"/>
                </a:solidFill>
                <a:effectLst/>
                <a:latin typeface="-apple-system"/>
              </a:rPr>
              <a:t>youTube</a:t>
            </a:r>
            <a:r>
              <a:rPr lang="en-US" b="0" i="0">
                <a:solidFill>
                  <a:srgbClr val="C9D1D9"/>
                </a:solidFill>
                <a:effectLst/>
                <a:latin typeface="-apple-system"/>
              </a:rPr>
              <a:t>: "</a:t>
            </a:r>
            <a:r>
              <a:rPr lang="en-US" b="0" i="0" err="1">
                <a:solidFill>
                  <a:srgbClr val="C9D1D9"/>
                </a:solidFill>
                <a:effectLst/>
                <a:latin typeface="-apple-system"/>
              </a:rPr>
              <a:t>microsoft</a:t>
            </a:r>
            <a:r>
              <a:rPr lang="en-US" b="0" i="0">
                <a:solidFill>
                  <a:srgbClr val="C9D1D9"/>
                </a:solidFill>
                <a:effectLst/>
                <a:latin typeface="-apple-system"/>
              </a:rPr>
              <a:t>", };</a:t>
            </a:r>
          </a:p>
          <a:p>
            <a:pPr marL="158750" indent="0" algn="l">
              <a:buNone/>
            </a:pPr>
            <a:endParaRPr lang="en-US" b="0" i="0">
              <a:solidFill>
                <a:srgbClr val="C9D1D9"/>
              </a:solidFill>
              <a:effectLst/>
              <a:latin typeface="-apple-system"/>
            </a:endParaRPr>
          </a:p>
          <a:p>
            <a:pPr algn="l"/>
            <a:r>
              <a:rPr lang="en-US" b="0" i="0">
                <a:solidFill>
                  <a:srgbClr val="C9D1D9"/>
                </a:solidFill>
                <a:effectLst/>
                <a:latin typeface="-apple-system"/>
              </a:rPr>
              <a:t>Update to the name and title you'd like displayed at the top of your site.</a:t>
            </a:r>
          </a:p>
          <a:p>
            <a:pPr algn="l"/>
            <a:r>
              <a:rPr lang="en-US" b="0" i="1">
                <a:solidFill>
                  <a:srgbClr val="C9D1D9"/>
                </a:solidFill>
                <a:effectLst/>
                <a:latin typeface="-apple-system"/>
              </a:rPr>
              <a:t>Optional values</a:t>
            </a:r>
            <a:r>
              <a:rPr lang="en-US" b="0" i="0">
                <a:solidFill>
                  <a:srgbClr val="C9D1D9"/>
                </a:solidFill>
                <a:effectLst/>
                <a:latin typeface="-apple-system"/>
              </a:rPr>
              <a:t> are email address and social accounts. These are used in the Footer component. If any item is not included in the list, or set to an empty string ("") it will not display the icon and link.</a:t>
            </a:r>
          </a:p>
          <a:p>
            <a:pPr marL="158750" indent="0">
              <a:buNone/>
            </a:pPr>
            <a:endParaRPr lang="es-MX"/>
          </a:p>
        </p:txBody>
      </p:sp>
    </p:spTree>
    <p:extLst>
      <p:ext uri="{BB962C8B-B14F-4D97-AF65-F5344CB8AC3E}">
        <p14:creationId xmlns:p14="http://schemas.microsoft.com/office/powerpoint/2010/main" val="1931400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1" i="0">
                <a:solidFill>
                  <a:srgbClr val="C9D1D9"/>
                </a:solidFill>
                <a:effectLst/>
                <a:latin typeface="-apple-system"/>
              </a:rPr>
              <a:t>2️⃣ Update images</a:t>
            </a:r>
          </a:p>
          <a:p>
            <a:pPr marL="158750" indent="0" algn="l">
              <a:buNone/>
            </a:pPr>
            <a:r>
              <a:rPr lang="en-US" b="0" i="0">
                <a:solidFill>
                  <a:srgbClr val="C9D1D9"/>
                </a:solidFill>
                <a:effectLst/>
                <a:latin typeface="-apple-system"/>
              </a:rPr>
              <a:t>This portfolio site includes 3 images: top section background, "About me" background and portfolio section (desk). These can be any </a:t>
            </a:r>
            <a:r>
              <a:rPr lang="en-US" b="1" i="0">
                <a:solidFill>
                  <a:srgbClr val="C9D1D9"/>
                </a:solidFill>
                <a:effectLst/>
                <a:latin typeface="-apple-system"/>
              </a:rPr>
              <a:t>landscape</a:t>
            </a:r>
            <a:r>
              <a:rPr lang="en-US" b="0" i="0">
                <a:solidFill>
                  <a:srgbClr val="C9D1D9"/>
                </a:solidFill>
                <a:effectLst/>
                <a:latin typeface="-apple-system"/>
              </a:rPr>
              <a:t> sized images of your choosing from your own collection or found that have a license allowing you to use without attribution.</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A couple possible sites to find photos are </a:t>
            </a:r>
            <a:r>
              <a:rPr lang="en-US" b="0" i="0" u="none" strike="noStrike" err="1">
                <a:solidFill>
                  <a:srgbClr val="C9D1D9"/>
                </a:solidFill>
                <a:effectLst/>
                <a:latin typeface="-apple-system"/>
                <a:hlinkClick r:id="rId3"/>
              </a:rPr>
              <a:t>Pixabay</a:t>
            </a:r>
            <a:r>
              <a:rPr lang="en-US" b="0" i="0">
                <a:solidFill>
                  <a:srgbClr val="C9D1D9"/>
                </a:solidFill>
                <a:effectLst/>
                <a:latin typeface="-apple-system"/>
              </a:rPr>
              <a:t> and </a:t>
            </a:r>
            <a:r>
              <a:rPr lang="en-US" b="0" i="0" u="none" strike="noStrike" err="1">
                <a:solidFill>
                  <a:srgbClr val="C9D1D9"/>
                </a:solidFill>
                <a:effectLst/>
                <a:latin typeface="-apple-system"/>
                <a:hlinkClick r:id="rId4"/>
              </a:rPr>
              <a:t>Unsplash</a:t>
            </a:r>
            <a:r>
              <a:rPr lang="en-US" b="0" i="0">
                <a:solidFill>
                  <a:srgbClr val="C9D1D9"/>
                </a:solidFill>
                <a:effectLst/>
                <a:latin typeface="-apple-system"/>
              </a:rPr>
              <a:t>. Photos, illustrations, vectors, your choice! When you found your images, save each one to /</a:t>
            </a:r>
            <a:r>
              <a:rPr lang="en-US" b="0" i="0" err="1">
                <a:solidFill>
                  <a:srgbClr val="C9D1D9"/>
                </a:solidFill>
                <a:effectLst/>
                <a:latin typeface="-apple-system"/>
              </a:rPr>
              <a:t>src</a:t>
            </a:r>
            <a:r>
              <a:rPr lang="en-US" b="0" i="0">
                <a:solidFill>
                  <a:srgbClr val="C9D1D9"/>
                </a:solidFill>
                <a:effectLst/>
                <a:latin typeface="-apple-system"/>
              </a:rPr>
              <a:t>/images with a short, meaningful file name.</a:t>
            </a:r>
          </a:p>
          <a:p>
            <a:pPr algn="l"/>
            <a:r>
              <a:rPr lang="en-US" b="0" i="0">
                <a:solidFill>
                  <a:srgbClr val="C9D1D9"/>
                </a:solidFill>
                <a:effectLst/>
                <a:latin typeface="-apple-system"/>
              </a:rPr>
              <a:t>Go to the following components to update the import image... line to reference the new image you downloaded for that section:</a:t>
            </a:r>
          </a:p>
          <a:p>
            <a:pPr lvl="1" algn="l">
              <a:buFont typeface="Arial" panose="020B0604020202020204" pitchFamily="34" charset="0"/>
              <a:buChar char="•"/>
            </a:pPr>
            <a:r>
              <a:rPr lang="en-US" b="0" i="0" err="1">
                <a:solidFill>
                  <a:srgbClr val="C9D1D9"/>
                </a:solidFill>
                <a:effectLst/>
                <a:latin typeface="-apple-system"/>
              </a:rPr>
              <a:t>Home.jsx</a:t>
            </a:r>
            <a:r>
              <a:rPr lang="en-US" b="0" i="0">
                <a:solidFill>
                  <a:srgbClr val="C9D1D9"/>
                </a:solidFill>
                <a:effectLst/>
                <a:latin typeface="-apple-system"/>
              </a:rPr>
              <a:t> - section at top of the page, main image you will see when site loads (woman standing by server wall in sample)</a:t>
            </a:r>
          </a:p>
          <a:p>
            <a:pPr lvl="2" algn="l">
              <a:buFont typeface="Arial" panose="020B0604020202020204" pitchFamily="34" charset="0"/>
              <a:buChar char="•"/>
            </a:pPr>
            <a:r>
              <a:rPr lang="en-US" b="0" i="0">
                <a:solidFill>
                  <a:srgbClr val="C9D1D9"/>
                </a:solidFill>
                <a:effectLst/>
                <a:latin typeface="-apple-system"/>
              </a:rPr>
              <a:t>import image from "../images/server-wall.jpg";</a:t>
            </a:r>
          </a:p>
          <a:p>
            <a:pPr lvl="1" algn="l">
              <a:buFont typeface="Arial" panose="020B0604020202020204" pitchFamily="34" charset="0"/>
              <a:buChar char="•"/>
            </a:pPr>
            <a:r>
              <a:rPr lang="en-US" b="0" i="0" err="1">
                <a:solidFill>
                  <a:srgbClr val="C9D1D9"/>
                </a:solidFill>
                <a:effectLst/>
                <a:latin typeface="-apple-system"/>
              </a:rPr>
              <a:t>About.jsx</a:t>
            </a:r>
            <a:r>
              <a:rPr lang="en-US" b="0" i="0">
                <a:solidFill>
                  <a:srgbClr val="C9D1D9"/>
                </a:solidFill>
                <a:effectLst/>
                <a:latin typeface="-apple-system"/>
              </a:rPr>
              <a:t> - background behind the detailed "about me" section (abstract mosaic in sample)</a:t>
            </a:r>
          </a:p>
          <a:p>
            <a:pPr lvl="2" algn="l">
              <a:buFont typeface="Arial" panose="020B0604020202020204" pitchFamily="34" charset="0"/>
              <a:buChar char="•"/>
            </a:pPr>
            <a:r>
              <a:rPr lang="en-US" b="0" i="0">
                <a:solidFill>
                  <a:srgbClr val="C9D1D9"/>
                </a:solidFill>
                <a:effectLst/>
                <a:latin typeface="-apple-system"/>
              </a:rPr>
              <a:t>import image from "../images/</a:t>
            </a:r>
            <a:r>
              <a:rPr lang="en-US" b="0" i="0" err="1">
                <a:solidFill>
                  <a:srgbClr val="C9D1D9"/>
                </a:solidFill>
                <a:effectLst/>
                <a:latin typeface="-apple-system"/>
              </a:rPr>
              <a:t>mosaic.svg</a:t>
            </a:r>
            <a:r>
              <a:rPr lang="en-US" b="0" i="0">
                <a:solidFill>
                  <a:srgbClr val="C9D1D9"/>
                </a:solidFill>
                <a:effectLst/>
                <a:latin typeface="-apple-system"/>
              </a:rPr>
              <a:t>";</a:t>
            </a:r>
          </a:p>
          <a:p>
            <a:pPr lvl="1" algn="l">
              <a:buFont typeface="Arial" panose="020B0604020202020204" pitchFamily="34" charset="0"/>
              <a:buChar char="•"/>
            </a:pPr>
            <a:r>
              <a:rPr lang="en-US" b="0" i="0" err="1">
                <a:solidFill>
                  <a:srgbClr val="C9D1D9"/>
                </a:solidFill>
                <a:effectLst/>
                <a:latin typeface="-apple-system"/>
              </a:rPr>
              <a:t>Portfolio.jsx</a:t>
            </a:r>
            <a:r>
              <a:rPr lang="en-US" b="0" i="0">
                <a:solidFill>
                  <a:srgbClr val="C9D1D9"/>
                </a:solidFill>
                <a:effectLst/>
                <a:latin typeface="-apple-system"/>
              </a:rPr>
              <a:t>- image </a:t>
            </a:r>
            <a:r>
              <a:rPr lang="en-US" b="0" i="0" err="1">
                <a:solidFill>
                  <a:srgbClr val="C9D1D9"/>
                </a:solidFill>
                <a:effectLst/>
                <a:latin typeface="-apple-system"/>
              </a:rPr>
              <a:t>highted</a:t>
            </a:r>
            <a:r>
              <a:rPr lang="en-US" b="0" i="0">
                <a:solidFill>
                  <a:srgbClr val="C9D1D9"/>
                </a:solidFill>
                <a:effectLst/>
                <a:latin typeface="-apple-system"/>
              </a:rPr>
              <a:t> in left hand side of section (design desk photo in sample)</a:t>
            </a:r>
          </a:p>
          <a:p>
            <a:pPr lvl="2" algn="l">
              <a:buFont typeface="Arial" panose="020B0604020202020204" pitchFamily="34" charset="0"/>
              <a:buChar char="•"/>
            </a:pPr>
            <a:r>
              <a:rPr lang="en-US" b="0" i="0">
                <a:solidFill>
                  <a:srgbClr val="C9D1D9"/>
                </a:solidFill>
                <a:effectLst/>
                <a:latin typeface="-apple-system"/>
              </a:rPr>
              <a:t>import image from "../images/design-desk.jpeg";</a:t>
            </a:r>
          </a:p>
          <a:p>
            <a:pPr marL="158750" indent="0">
              <a:buNone/>
            </a:pPr>
            <a:endParaRPr lang="es-MX"/>
          </a:p>
        </p:txBody>
      </p:sp>
    </p:spTree>
    <p:extLst>
      <p:ext uri="{BB962C8B-B14F-4D97-AF65-F5344CB8AC3E}">
        <p14:creationId xmlns:p14="http://schemas.microsoft.com/office/powerpoint/2010/main" val="3197973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1" i="0">
                <a:solidFill>
                  <a:srgbClr val="C9D1D9"/>
                </a:solidFill>
                <a:effectLst/>
                <a:latin typeface="-apple-system"/>
              </a:rPr>
              <a:t>3️⃣ Add items you've worked on</a:t>
            </a:r>
          </a:p>
          <a:p>
            <a:pPr marL="158750" indent="0" algn="l">
              <a:buNone/>
            </a:pPr>
            <a:r>
              <a:rPr lang="en-US" b="0" i="0">
                <a:solidFill>
                  <a:srgbClr val="C9D1D9"/>
                </a:solidFill>
                <a:effectLst/>
                <a:latin typeface="-apple-system"/>
              </a:rPr>
              <a:t>The portfolio section is the area for you to highlight items you've worked on. These would be articles, videos, logo designs, GitHub projects, anything that highlights you!</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Go to </a:t>
            </a:r>
            <a:r>
              <a:rPr lang="en-US" b="0" i="0" err="1">
                <a:solidFill>
                  <a:srgbClr val="C9D1D9"/>
                </a:solidFill>
                <a:effectLst/>
                <a:latin typeface="-apple-system"/>
              </a:rPr>
              <a:t>Portfolio.jsx</a:t>
            </a:r>
            <a:r>
              <a:rPr lang="en-US" b="0" i="0">
                <a:solidFill>
                  <a:srgbClr val="C9D1D9"/>
                </a:solidFill>
                <a:effectLst/>
                <a:latin typeface="-apple-system"/>
              </a:rPr>
              <a:t> to the </a:t>
            </a:r>
            <a:r>
              <a:rPr lang="en-US" b="0" i="0" err="1">
                <a:solidFill>
                  <a:srgbClr val="C9D1D9"/>
                </a:solidFill>
                <a:effectLst/>
                <a:latin typeface="-apple-system"/>
              </a:rPr>
              <a:t>projectList</a:t>
            </a:r>
            <a:r>
              <a:rPr lang="en-US" b="0" i="0">
                <a:solidFill>
                  <a:srgbClr val="C9D1D9"/>
                </a:solidFill>
                <a:effectLst/>
                <a:latin typeface="-apple-system"/>
              </a:rPr>
              <a:t> variable. This is a JavaScript array of objects. Each item you want to highlight needs: title, description and URL.</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The sample design has 4, but the number you include is up to you.</a:t>
            </a:r>
          </a:p>
          <a:p>
            <a:pPr lvl="1" algn="l"/>
            <a:r>
              <a:rPr lang="en-US" b="0" i="0">
                <a:solidFill>
                  <a:srgbClr val="C9D1D9"/>
                </a:solidFill>
                <a:effectLst/>
                <a:latin typeface="-apple-system"/>
              </a:rPr>
              <a:t>[Mention the code from above]</a:t>
            </a:r>
          </a:p>
          <a:p>
            <a:pPr algn="l"/>
            <a:endParaRPr lang="en-US" b="0" i="0">
              <a:solidFill>
                <a:srgbClr val="C9D1D9"/>
              </a:solidFill>
              <a:effectLst/>
              <a:latin typeface="-apple-system"/>
            </a:endParaRPr>
          </a:p>
          <a:p>
            <a:pPr algn="l"/>
            <a:endParaRPr lang="en-US" b="0" i="0">
              <a:solidFill>
                <a:srgbClr val="C9D1D9"/>
              </a:solidFill>
              <a:effectLst/>
              <a:latin typeface="-apple-system"/>
            </a:endParaRPr>
          </a:p>
          <a:p>
            <a:endParaRPr lang="es-MX"/>
          </a:p>
        </p:txBody>
      </p:sp>
    </p:spTree>
    <p:extLst>
      <p:ext uri="{BB962C8B-B14F-4D97-AF65-F5344CB8AC3E}">
        <p14:creationId xmlns:p14="http://schemas.microsoft.com/office/powerpoint/2010/main" val="14607173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12e239a4d9e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12e239a4d9e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C9D1D9"/>
                </a:solidFill>
                <a:effectLst/>
                <a:latin typeface="-apple-system"/>
              </a:rPr>
              <a:t>Project includes the setup needed for you to deploy </a:t>
            </a:r>
            <a:r>
              <a:rPr lang="en-US" b="1" i="0">
                <a:solidFill>
                  <a:srgbClr val="C9D1D9"/>
                </a:solidFill>
                <a:effectLst/>
                <a:latin typeface="-apple-system"/>
              </a:rPr>
              <a:t>free</a:t>
            </a:r>
            <a:r>
              <a:rPr lang="en-US" b="0" i="0">
                <a:solidFill>
                  <a:srgbClr val="C9D1D9"/>
                </a:solidFill>
                <a:effectLst/>
                <a:latin typeface="-apple-system"/>
              </a:rPr>
              <a:t> to both </a:t>
            </a:r>
            <a:r>
              <a:rPr lang="en-US" b="0" i="0" u="none" strike="noStrike">
                <a:effectLst/>
                <a:latin typeface="-apple-system"/>
                <a:hlinkClick r:id="rId3"/>
              </a:rPr>
              <a:t>Azure Static Web Apps</a:t>
            </a:r>
            <a:r>
              <a:rPr lang="en-US" b="0" i="0">
                <a:solidFill>
                  <a:srgbClr val="C9D1D9"/>
                </a:solidFill>
                <a:effectLst/>
                <a:latin typeface="-apple-system"/>
              </a:rPr>
              <a:t> and </a:t>
            </a:r>
            <a:r>
              <a:rPr lang="en-US" b="0" i="0" u="none" strike="noStrike">
                <a:effectLst/>
                <a:latin typeface="-apple-system"/>
                <a:hlinkClick r:id="rId4"/>
              </a:rPr>
              <a:t>GitHub Pages</a:t>
            </a:r>
            <a:r>
              <a:rPr lang="en-US" b="0" i="0">
                <a:solidFill>
                  <a:srgbClr val="C9D1D9"/>
                </a:solidFill>
                <a:effectLst/>
                <a:latin typeface="-apple-system"/>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0" i="0" u="none" strike="noStrike">
                <a:effectLst/>
                <a:latin typeface="-apple-system"/>
                <a:hlinkClick r:id="rId3"/>
              </a:rPr>
              <a:t>Azure Static Web Apps</a:t>
            </a:r>
            <a:r>
              <a:rPr lang="en-US" b="0" i="0">
                <a:solidFill>
                  <a:srgbClr val="C9D1D9"/>
                </a:solidFill>
                <a:effectLst/>
                <a:latin typeface="-apple-system"/>
              </a:rPr>
              <a:t> is Microsoft's hosting solution through Azure for static sites (or sites that are rendered in the user's browser, not on a server). Will provide you additional opportunities to expand your site through Azure Functions, authentication, staging versions and more.</a:t>
            </a:r>
          </a:p>
          <a:p>
            <a:pPr marL="158750" indent="0">
              <a:buNone/>
            </a:pPr>
            <a:endParaRPr lang="en-US" b="0" i="0">
              <a:solidFill>
                <a:srgbClr val="C9D1D9"/>
              </a:solidFill>
              <a:effectLst/>
              <a:latin typeface="-apple-system"/>
            </a:endParaRP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With your project open in </a:t>
            </a:r>
            <a:r>
              <a:rPr lang="en-US" b="0" i="0" err="1">
                <a:solidFill>
                  <a:srgbClr val="C9D1D9"/>
                </a:solidFill>
                <a:effectLst/>
                <a:latin typeface="-apple-system"/>
              </a:rPr>
              <a:t>Codespaces</a:t>
            </a:r>
            <a:r>
              <a:rPr lang="en-US" b="0" i="0">
                <a:solidFill>
                  <a:srgbClr val="C9D1D9"/>
                </a:solidFill>
                <a:effectLst/>
                <a:latin typeface="-apple-system"/>
              </a:rPr>
              <a:t>:</a:t>
            </a:r>
          </a:p>
          <a:p>
            <a:pPr algn="l">
              <a:buFont typeface="+mj-lt"/>
              <a:buAutoNum type="arabicPeriod"/>
            </a:pPr>
            <a:r>
              <a:rPr lang="en-US" b="0" i="0">
                <a:solidFill>
                  <a:srgbClr val="C9D1D9"/>
                </a:solidFill>
                <a:effectLst/>
                <a:latin typeface="-apple-system"/>
              </a:rPr>
              <a:t>Go to the Azure icon in the left sidebar. Log in if you are not already. If you are new to Azure, follow the provide prompts to create your account.</a:t>
            </a:r>
          </a:p>
          <a:p>
            <a:pPr algn="l">
              <a:buFont typeface="+mj-lt"/>
              <a:buAutoNum type="arabicPeriod"/>
            </a:pPr>
            <a:r>
              <a:rPr lang="en-US" b="0" i="0">
                <a:solidFill>
                  <a:srgbClr val="C9D1D9"/>
                </a:solidFill>
                <a:effectLst/>
                <a:latin typeface="-apple-system"/>
              </a:rPr>
              <a:t>From Azure menu click “+” sign and then “Create Static Web App”.</a:t>
            </a:r>
          </a:p>
          <a:p>
            <a:pPr algn="l">
              <a:buFont typeface="+mj-lt"/>
              <a:buAutoNum type="arabicPeriod"/>
            </a:pPr>
            <a:r>
              <a:rPr lang="en-US" b="0" i="0">
                <a:solidFill>
                  <a:srgbClr val="C9D1D9"/>
                </a:solidFill>
                <a:effectLst/>
                <a:latin typeface="-apple-system"/>
              </a:rPr>
              <a:t>If you are not logged into GitHub you will be prompted to log in, and if you have any pending file changes you will then be prompted to commit those changes.</a:t>
            </a:r>
          </a:p>
          <a:p>
            <a:pPr algn="l">
              <a:buFont typeface="+mj-lt"/>
              <a:buAutoNum type="arabicPeriod"/>
            </a:pPr>
            <a:r>
              <a:rPr lang="en-US" b="0" i="0">
                <a:solidFill>
                  <a:srgbClr val="C9D1D9"/>
                </a:solidFill>
                <a:effectLst/>
                <a:latin typeface="-apple-system"/>
              </a:rPr>
              <a:t>You will be prompted to set you application information:</a:t>
            </a:r>
          </a:p>
          <a:p>
            <a:pPr marL="742950" lvl="1" indent="-285750" algn="l">
              <a:buFont typeface="+mj-lt"/>
              <a:buAutoNum type="arabicPeriod"/>
            </a:pPr>
            <a:r>
              <a:rPr lang="en-US" b="1" i="0">
                <a:solidFill>
                  <a:srgbClr val="C9D1D9"/>
                </a:solidFill>
                <a:effectLst/>
                <a:latin typeface="-apple-system"/>
              </a:rPr>
              <a:t>Region</a:t>
            </a:r>
            <a:r>
              <a:rPr lang="en-US" b="0" i="0">
                <a:solidFill>
                  <a:srgbClr val="C9D1D9"/>
                </a:solidFill>
                <a:effectLst/>
                <a:latin typeface="-apple-system"/>
              </a:rPr>
              <a:t>: pick the one closest to you</a:t>
            </a:r>
          </a:p>
          <a:p>
            <a:pPr marL="742950" lvl="1" indent="-285750" algn="l">
              <a:buFont typeface="+mj-lt"/>
              <a:buAutoNum type="arabicPeriod"/>
            </a:pPr>
            <a:r>
              <a:rPr lang="en-US" b="1" i="0">
                <a:solidFill>
                  <a:srgbClr val="C9D1D9"/>
                </a:solidFill>
                <a:effectLst/>
                <a:latin typeface="-apple-system"/>
              </a:rPr>
              <a:t>Project structure</a:t>
            </a:r>
            <a:r>
              <a:rPr lang="en-US" b="0" i="0">
                <a:solidFill>
                  <a:srgbClr val="C9D1D9"/>
                </a:solidFill>
                <a:effectLst/>
                <a:latin typeface="-apple-system"/>
              </a:rPr>
              <a:t>: select "React"</a:t>
            </a:r>
          </a:p>
          <a:p>
            <a:pPr marL="742950" lvl="1" indent="-285750" algn="l">
              <a:buFont typeface="+mj-lt"/>
              <a:buAutoNum type="arabicPeriod"/>
            </a:pPr>
            <a:r>
              <a:rPr lang="en-US" b="1" i="0">
                <a:solidFill>
                  <a:srgbClr val="C9D1D9"/>
                </a:solidFill>
                <a:effectLst/>
                <a:latin typeface="-apple-system"/>
              </a:rPr>
              <a:t>Location of application code</a:t>
            </a:r>
            <a:r>
              <a:rPr lang="en-US" b="0" i="0">
                <a:solidFill>
                  <a:srgbClr val="C9D1D9"/>
                </a:solidFill>
                <a:effectLst/>
                <a:latin typeface="-apple-system"/>
              </a:rPr>
              <a:t>: /</a:t>
            </a:r>
          </a:p>
          <a:p>
            <a:pPr marL="742950" lvl="1" indent="-285750" algn="l">
              <a:buFont typeface="+mj-lt"/>
              <a:buAutoNum type="arabicPeriod"/>
            </a:pPr>
            <a:r>
              <a:rPr lang="en-US" b="1" i="0">
                <a:solidFill>
                  <a:srgbClr val="C9D1D9"/>
                </a:solidFill>
                <a:effectLst/>
                <a:latin typeface="-apple-system"/>
              </a:rPr>
              <a:t>Build location</a:t>
            </a:r>
            <a:r>
              <a:rPr lang="en-US" b="0" i="0">
                <a:solidFill>
                  <a:srgbClr val="C9D1D9"/>
                </a:solidFill>
                <a:effectLst/>
                <a:latin typeface="-apple-system"/>
              </a:rPr>
              <a:t>: </a:t>
            </a:r>
            <a:r>
              <a:rPr lang="en-US" b="0" i="0" err="1">
                <a:solidFill>
                  <a:srgbClr val="C9D1D9"/>
                </a:solidFill>
                <a:effectLst/>
                <a:latin typeface="-apple-system"/>
              </a:rPr>
              <a:t>dist</a:t>
            </a:r>
            <a:endParaRPr lang="en-US" b="0" i="0">
              <a:solidFill>
                <a:srgbClr val="C9D1D9"/>
              </a:solidFill>
              <a:effectLst/>
              <a:latin typeface="-apple-system"/>
            </a:endParaRPr>
          </a:p>
          <a:p>
            <a:pPr algn="l">
              <a:buFont typeface="+mj-lt"/>
              <a:buAutoNum type="arabicPeriod"/>
            </a:pPr>
            <a:r>
              <a:rPr lang="en-US" b="0" i="0">
                <a:solidFill>
                  <a:srgbClr val="C9D1D9"/>
                </a:solidFill>
                <a:effectLst/>
                <a:latin typeface="-apple-system"/>
              </a:rPr>
              <a:t>When complete you will see notification at the bottom of your screen, and a new GitHub Action workflow will be added to your project. If you click “Open Action in GitHub” you will see the action that was created for you, and it is currently running.</a:t>
            </a:r>
          </a:p>
          <a:p>
            <a:pPr marL="158750" indent="0">
              <a:buNone/>
            </a:pPr>
            <a:endParaRPr lang="es-MX"/>
          </a:p>
        </p:txBody>
      </p:sp>
    </p:spTree>
    <p:extLst>
      <p:ext uri="{BB962C8B-B14F-4D97-AF65-F5344CB8AC3E}">
        <p14:creationId xmlns:p14="http://schemas.microsoft.com/office/powerpoint/2010/main" val="22730842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u="none" strike="noStrike">
                <a:solidFill>
                  <a:srgbClr val="C9D1D9"/>
                </a:solidFill>
                <a:effectLst/>
                <a:latin typeface="-apple-system"/>
                <a:hlinkClick r:id="rId3"/>
              </a:rPr>
              <a:t>GitHub Pages</a:t>
            </a:r>
            <a:r>
              <a:rPr lang="en-US" b="0" i="0">
                <a:solidFill>
                  <a:srgbClr val="C9D1D9"/>
                </a:solidFill>
                <a:effectLst/>
                <a:latin typeface="-apple-system"/>
              </a:rPr>
              <a:t> allows you to host websites directly from your GitHub repository. This project is already set up for you to get your portfolio deployed to GitHub pages with minimal steps.</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With your project open in </a:t>
            </a:r>
            <a:r>
              <a:rPr lang="en-US" b="0" i="0" err="1">
                <a:solidFill>
                  <a:srgbClr val="C9D1D9"/>
                </a:solidFill>
                <a:effectLst/>
                <a:latin typeface="-apple-system"/>
              </a:rPr>
              <a:t>Codespaces</a:t>
            </a:r>
            <a:r>
              <a:rPr lang="en-US" b="0" i="0">
                <a:solidFill>
                  <a:srgbClr val="C9D1D9"/>
                </a:solidFill>
                <a:effectLst/>
                <a:latin typeface="-apple-system"/>
              </a:rPr>
              <a:t>: [Guide your audience with the following steps]</a:t>
            </a:r>
          </a:p>
          <a:p>
            <a:pPr algn="l">
              <a:buFont typeface="+mj-lt"/>
              <a:buAutoNum type="arabicPeriod"/>
            </a:pPr>
            <a:r>
              <a:rPr lang="en-US" b="0" i="0">
                <a:solidFill>
                  <a:srgbClr val="C9D1D9"/>
                </a:solidFill>
                <a:effectLst/>
                <a:latin typeface="-apple-system"/>
              </a:rPr>
              <a:t>Go to </a:t>
            </a:r>
            <a:r>
              <a:rPr lang="en-US" b="0" i="0" err="1">
                <a:solidFill>
                  <a:srgbClr val="C9D1D9"/>
                </a:solidFill>
                <a:effectLst/>
                <a:latin typeface="-apple-system"/>
              </a:rPr>
              <a:t>package.json</a:t>
            </a:r>
            <a:r>
              <a:rPr lang="en-US" b="0" i="0">
                <a:solidFill>
                  <a:srgbClr val="C9D1D9"/>
                </a:solidFill>
                <a:effectLst/>
                <a:latin typeface="-apple-system"/>
              </a:rPr>
              <a:t> and find the "homepage" value, and update it to http://{github-username}.github.io/{repo-name}, where </a:t>
            </a:r>
            <a:r>
              <a:rPr lang="en-US" b="0" i="0" err="1">
                <a:solidFill>
                  <a:srgbClr val="C9D1D9"/>
                </a:solidFill>
                <a:effectLst/>
                <a:latin typeface="-apple-system"/>
              </a:rPr>
              <a:t>github</a:t>
            </a:r>
            <a:r>
              <a:rPr lang="en-US" b="0" i="0">
                <a:solidFill>
                  <a:srgbClr val="C9D1D9"/>
                </a:solidFill>
                <a:effectLst/>
                <a:latin typeface="-apple-system"/>
              </a:rPr>
              <a:t>-username is your GitHub username and repo-name is the what you named this portfolio repo when you created it.</a:t>
            </a:r>
          </a:p>
          <a:p>
            <a:pPr algn="l">
              <a:buFont typeface="+mj-lt"/>
              <a:buAutoNum type="arabicPeriod"/>
            </a:pPr>
            <a:r>
              <a:rPr lang="en-US" b="0" i="0">
                <a:solidFill>
                  <a:srgbClr val="C9D1D9"/>
                </a:solidFill>
                <a:effectLst/>
                <a:latin typeface="-apple-system"/>
              </a:rPr>
              <a:t>Commit and push that change to </a:t>
            </a:r>
            <a:r>
              <a:rPr lang="en-US" b="0" i="0" err="1">
                <a:solidFill>
                  <a:srgbClr val="C9D1D9"/>
                </a:solidFill>
                <a:effectLst/>
                <a:latin typeface="-apple-system"/>
              </a:rPr>
              <a:t>package.json</a:t>
            </a:r>
            <a:r>
              <a:rPr lang="en-US" b="0" i="0">
                <a:solidFill>
                  <a:srgbClr val="C9D1D9"/>
                </a:solidFill>
                <a:effectLst/>
                <a:latin typeface="-apple-system"/>
              </a:rPr>
              <a:t> to your GitHub remote repo.</a:t>
            </a:r>
          </a:p>
          <a:p>
            <a:pPr algn="l">
              <a:buFont typeface="+mj-lt"/>
              <a:buAutoNum type="arabicPeriod"/>
            </a:pPr>
            <a:r>
              <a:rPr lang="en-US" b="0" i="0">
                <a:solidFill>
                  <a:srgbClr val="C9D1D9"/>
                </a:solidFill>
                <a:effectLst/>
                <a:latin typeface="-apple-system"/>
              </a:rPr>
              <a:t>Open a new terminal from the menu or by pressing </a:t>
            </a:r>
            <a:r>
              <a:rPr lang="en-US" b="0" i="0" err="1">
                <a:solidFill>
                  <a:srgbClr val="C9D1D9"/>
                </a:solidFill>
                <a:effectLst/>
                <a:latin typeface="-apple-system"/>
              </a:rPr>
              <a:t>crtl</a:t>
            </a:r>
            <a:r>
              <a:rPr lang="en-US" b="0" i="0">
                <a:solidFill>
                  <a:srgbClr val="C9D1D9"/>
                </a:solidFill>
                <a:effectLst/>
                <a:latin typeface="-apple-system"/>
              </a:rPr>
              <a:t> + shift + ```</a:t>
            </a:r>
          </a:p>
          <a:p>
            <a:pPr algn="l">
              <a:buFont typeface="+mj-lt"/>
              <a:buAutoNum type="arabicPeriod"/>
            </a:pPr>
            <a:r>
              <a:rPr lang="en-US" b="0" i="0">
                <a:solidFill>
                  <a:srgbClr val="C9D1D9"/>
                </a:solidFill>
                <a:effectLst/>
                <a:latin typeface="-apple-system"/>
              </a:rPr>
              <a:t>Within the terminal window run </a:t>
            </a:r>
            <a:r>
              <a:rPr lang="en-US" b="0" i="0" err="1">
                <a:solidFill>
                  <a:srgbClr val="C9D1D9"/>
                </a:solidFill>
                <a:effectLst/>
                <a:latin typeface="-apple-system"/>
              </a:rPr>
              <a:t>npm</a:t>
            </a:r>
            <a:r>
              <a:rPr lang="en-US" b="0" i="0">
                <a:solidFill>
                  <a:srgbClr val="C9D1D9"/>
                </a:solidFill>
                <a:effectLst/>
                <a:latin typeface="-apple-system"/>
              </a:rPr>
              <a:t> run deploy. This will first run the </a:t>
            </a:r>
            <a:r>
              <a:rPr lang="en-US" b="0" i="0" err="1">
                <a:solidFill>
                  <a:srgbClr val="C9D1D9"/>
                </a:solidFill>
                <a:effectLst/>
                <a:latin typeface="-apple-system"/>
              </a:rPr>
              <a:t>predeploy</a:t>
            </a:r>
            <a:r>
              <a:rPr lang="en-US" b="0" i="0">
                <a:solidFill>
                  <a:srgbClr val="C9D1D9"/>
                </a:solidFill>
                <a:effectLst/>
                <a:latin typeface="-apple-system"/>
              </a:rPr>
              <a:t> script to build the project, followed by the deploy script that will push those bundled files to a new branch on your repo (</a:t>
            </a:r>
            <a:r>
              <a:rPr lang="en-US" b="0" i="0" err="1">
                <a:solidFill>
                  <a:srgbClr val="C9D1D9"/>
                </a:solidFill>
                <a:effectLst/>
                <a:latin typeface="-apple-system"/>
              </a:rPr>
              <a:t>gh</a:t>
            </a:r>
            <a:r>
              <a:rPr lang="en-US" b="0" i="0">
                <a:solidFill>
                  <a:srgbClr val="C9D1D9"/>
                </a:solidFill>
                <a:effectLst/>
                <a:latin typeface="-apple-system"/>
              </a:rPr>
              <a:t>-pages) that will be used for you GitHub Pages site.</a:t>
            </a:r>
          </a:p>
          <a:p>
            <a:pPr algn="l">
              <a:buFont typeface="+mj-lt"/>
              <a:buAutoNum type="arabicPeriod"/>
            </a:pPr>
            <a:r>
              <a:rPr lang="en-US" b="0" i="0">
                <a:solidFill>
                  <a:srgbClr val="C9D1D9"/>
                </a:solidFill>
                <a:effectLst/>
                <a:latin typeface="-apple-system"/>
              </a:rPr>
              <a:t>When completed, within your repo, go to Settings and Pages. There you will see that a page has been set up to for you against the </a:t>
            </a:r>
            <a:r>
              <a:rPr lang="en-US" b="0" i="0" err="1">
                <a:solidFill>
                  <a:srgbClr val="C9D1D9"/>
                </a:solidFill>
                <a:effectLst/>
                <a:latin typeface="-apple-system"/>
              </a:rPr>
              <a:t>gh</a:t>
            </a:r>
            <a:r>
              <a:rPr lang="en-US" b="0" i="0">
                <a:solidFill>
                  <a:srgbClr val="C9D1D9"/>
                </a:solidFill>
                <a:effectLst/>
                <a:latin typeface="-apple-system"/>
              </a:rPr>
              <a:t>-pages branch, and you should see the </a:t>
            </a:r>
            <a:r>
              <a:rPr lang="en-US" b="0" i="0" err="1">
                <a:solidFill>
                  <a:srgbClr val="C9D1D9"/>
                </a:solidFill>
                <a:effectLst/>
                <a:latin typeface="-apple-system"/>
              </a:rPr>
              <a:t>url</a:t>
            </a:r>
            <a:r>
              <a:rPr lang="en-US" b="0" i="0">
                <a:solidFill>
                  <a:srgbClr val="C9D1D9"/>
                </a:solidFill>
                <a:effectLst/>
                <a:latin typeface="-apple-system"/>
              </a:rPr>
              <a:t> (that should match the “homepage” value you set in </a:t>
            </a:r>
            <a:r>
              <a:rPr lang="en-US" b="0" i="0" err="1">
                <a:solidFill>
                  <a:srgbClr val="C9D1D9"/>
                </a:solidFill>
                <a:effectLst/>
                <a:latin typeface="-apple-system"/>
              </a:rPr>
              <a:t>package.json</a:t>
            </a:r>
            <a:r>
              <a:rPr lang="en-US" b="0" i="0">
                <a:solidFill>
                  <a:srgbClr val="C9D1D9"/>
                </a:solidFill>
                <a:effectLst/>
                <a:latin typeface="-apple-system"/>
              </a:rPr>
              <a:t>)</a:t>
            </a:r>
          </a:p>
          <a:p>
            <a:pPr marL="158750" indent="0">
              <a:buNone/>
            </a:pPr>
            <a:endParaRPr lang="es-MX"/>
          </a:p>
        </p:txBody>
      </p:sp>
    </p:spTree>
    <p:extLst>
      <p:ext uri="{BB962C8B-B14F-4D97-AF65-F5344CB8AC3E}">
        <p14:creationId xmlns:p14="http://schemas.microsoft.com/office/powerpoint/2010/main" val="4082193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12e239a4d9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12e239a4d9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a:solidFill>
                  <a:srgbClr val="C9D1D9"/>
                </a:solidFill>
                <a:effectLst/>
                <a:latin typeface="-apple-system"/>
              </a:rPr>
              <a:t>With this JavaScript </a:t>
            </a:r>
            <a:r>
              <a:rPr lang="en-US" b="0" i="0" err="1">
                <a:solidFill>
                  <a:srgbClr val="C9D1D9"/>
                </a:solidFill>
                <a:effectLst/>
                <a:latin typeface="-apple-system"/>
              </a:rPr>
              <a:t>Codespace</a:t>
            </a:r>
            <a:r>
              <a:rPr lang="en-US" b="0" i="0">
                <a:solidFill>
                  <a:srgbClr val="C9D1D9"/>
                </a:solidFill>
                <a:effectLst/>
                <a:latin typeface="-apple-system"/>
              </a:rPr>
              <a:t> template you can immediately create a normalized environment to teach or learn web development. This enables you to focus on the web development content you are teaching, and let </a:t>
            </a:r>
            <a:r>
              <a:rPr lang="en-US" b="0" i="0" err="1">
                <a:solidFill>
                  <a:srgbClr val="C9D1D9"/>
                </a:solidFill>
                <a:effectLst/>
                <a:latin typeface="-apple-system"/>
              </a:rPr>
              <a:t>Codespaces</a:t>
            </a:r>
            <a:r>
              <a:rPr lang="en-US" b="0" i="0">
                <a:solidFill>
                  <a:srgbClr val="C9D1D9"/>
                </a:solidFill>
                <a:effectLst/>
                <a:latin typeface="-apple-system"/>
              </a:rPr>
              <a:t> handle the environment setup for you.</a:t>
            </a:r>
          </a:p>
          <a:p>
            <a:pPr algn="l">
              <a:buFont typeface="Arial" panose="020B0604020202020204" pitchFamily="34" charset="0"/>
              <a:buChar char="•"/>
            </a:pPr>
            <a:r>
              <a:rPr lang="en-US" b="1" i="0">
                <a:solidFill>
                  <a:srgbClr val="C9D1D9"/>
                </a:solidFill>
                <a:effectLst/>
                <a:latin typeface="-apple-system"/>
              </a:rPr>
              <a:t>Who is this for?</a:t>
            </a:r>
            <a:r>
              <a:rPr lang="en-US" b="0" i="0">
                <a:solidFill>
                  <a:srgbClr val="C9D1D9"/>
                </a:solidFill>
                <a:effectLst/>
                <a:latin typeface="-apple-system"/>
              </a:rPr>
              <a:t> Educators of all levels, and those looking for a great template to build a web app.</a:t>
            </a:r>
          </a:p>
          <a:p>
            <a:pPr algn="l">
              <a:buFont typeface="Arial" panose="020B0604020202020204" pitchFamily="34" charset="0"/>
              <a:buChar char="•"/>
            </a:pPr>
            <a:r>
              <a:rPr lang="en-US" b="1" i="0">
                <a:solidFill>
                  <a:srgbClr val="C9D1D9"/>
                </a:solidFill>
                <a:effectLst/>
                <a:latin typeface="-apple-system"/>
              </a:rPr>
              <a:t>How much experience do students need?</a:t>
            </a:r>
            <a:r>
              <a:rPr lang="en-US" b="0" i="0">
                <a:solidFill>
                  <a:srgbClr val="C9D1D9"/>
                </a:solidFill>
                <a:effectLst/>
                <a:latin typeface="-apple-system"/>
              </a:rPr>
              <a:t> Zero. This template is built with basic elements complete with comments so it can be used in beginner to advanced lessons.</a:t>
            </a:r>
          </a:p>
          <a:p>
            <a:pPr algn="l">
              <a:buFont typeface="Arial" panose="020B0604020202020204" pitchFamily="34" charset="0"/>
              <a:buChar char="•"/>
            </a:pPr>
            <a:r>
              <a:rPr lang="en-US" b="1" i="0">
                <a:solidFill>
                  <a:srgbClr val="C9D1D9"/>
                </a:solidFill>
                <a:effectLst/>
                <a:latin typeface="-apple-system"/>
              </a:rPr>
              <a:t>Can I use this template for other Web Frameworks?</a:t>
            </a:r>
            <a:r>
              <a:rPr lang="en-US" b="0" i="0">
                <a:solidFill>
                  <a:srgbClr val="C9D1D9"/>
                </a:solidFill>
                <a:effectLst/>
                <a:latin typeface="-apple-system"/>
              </a:rPr>
              <a:t> Absolutely. This template uses React as an example, but instructions are included in this document to help you use this template with your web framework.</a:t>
            </a:r>
          </a:p>
          <a:p>
            <a:pPr algn="l">
              <a:buFont typeface="Arial" panose="020B0604020202020204" pitchFamily="34" charset="0"/>
              <a:buChar char="•"/>
            </a:pPr>
            <a:r>
              <a:rPr lang="en-US" b="1" i="0">
                <a:solidFill>
                  <a:srgbClr val="C9D1D9"/>
                </a:solidFill>
                <a:effectLst/>
                <a:latin typeface="-apple-system"/>
              </a:rPr>
              <a:t>Prerequisites:</a:t>
            </a:r>
            <a:r>
              <a:rPr lang="en-US" b="0" i="0">
                <a:solidFill>
                  <a:srgbClr val="C9D1D9"/>
                </a:solidFill>
                <a:effectLst/>
                <a:latin typeface="-apple-system"/>
              </a:rPr>
              <a:t> None. This template will provide a working and deployable web app you can immediately extend for your needs.</a:t>
            </a:r>
          </a:p>
          <a:p>
            <a:endParaRPr lang="es-MX"/>
          </a:p>
          <a:p>
            <a:endParaRPr lang="es-MX"/>
          </a:p>
          <a:p>
            <a:endParaRPr lang="es-MX"/>
          </a:p>
        </p:txBody>
      </p:sp>
    </p:spTree>
    <p:extLst>
      <p:ext uri="{BB962C8B-B14F-4D97-AF65-F5344CB8AC3E}">
        <p14:creationId xmlns:p14="http://schemas.microsoft.com/office/powerpoint/2010/main" val="23728280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2e239a4d9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2e239a4d9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1" i="0">
                <a:solidFill>
                  <a:srgbClr val="C9D1D9"/>
                </a:solidFill>
                <a:effectLst/>
                <a:latin typeface="-apple-system"/>
              </a:rPr>
              <a:t>About this portfolio template</a:t>
            </a:r>
          </a:p>
          <a:p>
            <a:pPr algn="l"/>
            <a:r>
              <a:rPr lang="en-US" b="0" i="0">
                <a:solidFill>
                  <a:srgbClr val="C9D1D9"/>
                </a:solidFill>
                <a:effectLst/>
                <a:latin typeface="-apple-system"/>
              </a:rPr>
              <a:t>In this "choose your own adventure" template portfolio, we have a </a:t>
            </a:r>
            <a:r>
              <a:rPr lang="en-US" b="0" i="0" u="none" strike="noStrike">
                <a:solidFill>
                  <a:srgbClr val="C9D1D9"/>
                </a:solidFill>
                <a:effectLst/>
                <a:latin typeface="-apple-system"/>
                <a:hlinkClick r:id="rId3"/>
              </a:rPr>
              <a:t>React</a:t>
            </a:r>
            <a:r>
              <a:rPr lang="en-US" b="0" i="0">
                <a:solidFill>
                  <a:srgbClr val="C9D1D9"/>
                </a:solidFill>
                <a:effectLst/>
                <a:latin typeface="-apple-system"/>
              </a:rPr>
              <a:t> based web application ready for you to easily customize and deploy using only your web browser.</a:t>
            </a:r>
          </a:p>
          <a:p>
            <a:endParaRPr lang="es-MX"/>
          </a:p>
          <a:p>
            <a:endParaRPr lang="es-MX"/>
          </a:p>
        </p:txBody>
      </p:sp>
    </p:spTree>
    <p:extLst>
      <p:ext uri="{BB962C8B-B14F-4D97-AF65-F5344CB8AC3E}">
        <p14:creationId xmlns:p14="http://schemas.microsoft.com/office/powerpoint/2010/main" val="1595160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C9D1D9"/>
                </a:solidFill>
                <a:effectLst/>
                <a:latin typeface="-apple-system"/>
              </a:rPr>
              <a:t>This repo is a GitHub template to build a JavaScript personal portfolio frontend web application using the React framework. The goal is to give you a template to you can immediately utilize to create your own website through </a:t>
            </a:r>
            <a:r>
              <a:rPr lang="en-US" b="0" i="0" dirty="0" err="1">
                <a:solidFill>
                  <a:srgbClr val="C9D1D9"/>
                </a:solidFill>
                <a:effectLst/>
                <a:latin typeface="-apple-system"/>
              </a:rPr>
              <a:t>Codespaces</a:t>
            </a:r>
            <a:r>
              <a:rPr lang="en-US" b="0" i="0" dirty="0">
                <a:solidFill>
                  <a:srgbClr val="C9D1D9"/>
                </a:solidFill>
                <a:effectLst/>
                <a:latin typeface="-apple-system"/>
              </a:rPr>
              <a:t>.</a:t>
            </a:r>
          </a:p>
          <a:p>
            <a:pPr marL="158750" indent="0">
              <a:buNone/>
            </a:pPr>
            <a:endParaRPr lang="es-MX" dirty="0"/>
          </a:p>
        </p:txBody>
      </p:sp>
    </p:spTree>
    <p:extLst>
      <p:ext uri="{BB962C8B-B14F-4D97-AF65-F5344CB8AC3E}">
        <p14:creationId xmlns:p14="http://schemas.microsoft.com/office/powerpoint/2010/main" val="856716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a:solidFill>
                  <a:srgbClr val="C9D1D9"/>
                </a:solidFill>
                <a:effectLst/>
                <a:latin typeface="-apple-system"/>
              </a:rPr>
              <a:t>The repo contains the following:</a:t>
            </a:r>
          </a:p>
          <a:p>
            <a:pPr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devcontainer</a:t>
            </a:r>
            <a:endParaRPr lang="es-MX" b="0" i="0">
              <a:solidFill>
                <a:srgbClr val="C9D1D9"/>
              </a:solidFill>
              <a:effectLst/>
              <a:latin typeface="-apple-system"/>
            </a:endParaRPr>
          </a:p>
          <a:p>
            <a:pPr marL="742950" lvl="1" indent="-285750"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devcontainer</a:t>
            </a:r>
            <a:r>
              <a:rPr lang="es-MX" b="0" i="0">
                <a:solidFill>
                  <a:srgbClr val="C9D1D9"/>
                </a:solidFill>
                <a:effectLst/>
                <a:latin typeface="-apple-system"/>
              </a:rPr>
              <a:t>/</a:t>
            </a:r>
            <a:r>
              <a:rPr lang="es-MX" b="0" i="0" err="1">
                <a:solidFill>
                  <a:srgbClr val="C9D1D9"/>
                </a:solidFill>
                <a:effectLst/>
                <a:latin typeface="-apple-system"/>
              </a:rPr>
              <a:t>Dockerfile</a:t>
            </a:r>
            <a:r>
              <a:rPr lang="es-MX" b="0" i="0">
                <a:solidFill>
                  <a:srgbClr val="C9D1D9"/>
                </a:solidFill>
                <a:effectLst/>
                <a:latin typeface="-apple-system"/>
              </a:rPr>
              <a:t>: </a:t>
            </a:r>
            <a:r>
              <a:rPr lang="es-MX" b="0" i="0" err="1">
                <a:solidFill>
                  <a:srgbClr val="C9D1D9"/>
                </a:solidFill>
                <a:effectLst/>
                <a:latin typeface="-apple-system"/>
              </a:rPr>
              <a:t>Configuration</a:t>
            </a:r>
            <a:r>
              <a:rPr lang="es-MX" b="0" i="0">
                <a:solidFill>
                  <a:srgbClr val="C9D1D9"/>
                </a:solidFill>
                <a:effectLst/>
                <a:latin typeface="-apple-system"/>
              </a:rPr>
              <a:t> file </a:t>
            </a:r>
            <a:r>
              <a:rPr lang="es-MX" b="0" i="0" err="1">
                <a:solidFill>
                  <a:srgbClr val="C9D1D9"/>
                </a:solidFill>
                <a:effectLst/>
                <a:latin typeface="-apple-system"/>
              </a:rPr>
              <a:t>used</a:t>
            </a:r>
            <a:r>
              <a:rPr lang="es-MX" b="0" i="0">
                <a:solidFill>
                  <a:srgbClr val="C9D1D9"/>
                </a:solidFill>
                <a:effectLst/>
                <a:latin typeface="-apple-system"/>
              </a:rPr>
              <a:t> </a:t>
            </a:r>
            <a:r>
              <a:rPr lang="es-MX" b="0" i="0" err="1">
                <a:solidFill>
                  <a:srgbClr val="C9D1D9"/>
                </a:solidFill>
                <a:effectLst/>
                <a:latin typeface="-apple-system"/>
              </a:rPr>
              <a:t>by</a:t>
            </a:r>
            <a:r>
              <a:rPr lang="es-MX" b="0" i="0">
                <a:solidFill>
                  <a:srgbClr val="C9D1D9"/>
                </a:solidFill>
                <a:effectLst/>
                <a:latin typeface="-apple-system"/>
              </a:rPr>
              <a:t> </a:t>
            </a:r>
            <a:r>
              <a:rPr lang="es-MX" b="0" i="0" err="1">
                <a:solidFill>
                  <a:srgbClr val="C9D1D9"/>
                </a:solidFill>
                <a:effectLst/>
                <a:latin typeface="-apple-system"/>
              </a:rPr>
              <a:t>Codespaces</a:t>
            </a:r>
            <a:r>
              <a:rPr lang="es-MX" b="0" i="0">
                <a:solidFill>
                  <a:srgbClr val="C9D1D9"/>
                </a:solidFill>
                <a:effectLst/>
                <a:latin typeface="-apple-system"/>
              </a:rPr>
              <a:t> </a:t>
            </a:r>
            <a:r>
              <a:rPr lang="es-MX" b="0" i="0" err="1">
                <a:solidFill>
                  <a:srgbClr val="C9D1D9"/>
                </a:solidFill>
                <a:effectLst/>
                <a:latin typeface="-apple-system"/>
              </a:rPr>
              <a:t>to</a:t>
            </a:r>
            <a:r>
              <a:rPr lang="es-MX" b="0" i="0">
                <a:solidFill>
                  <a:srgbClr val="C9D1D9"/>
                </a:solidFill>
                <a:effectLst/>
                <a:latin typeface="-apple-system"/>
              </a:rPr>
              <a:t> determine </a:t>
            </a:r>
            <a:r>
              <a:rPr lang="es-MX" b="0" i="0" err="1">
                <a:solidFill>
                  <a:srgbClr val="C9D1D9"/>
                </a:solidFill>
                <a:effectLst/>
                <a:latin typeface="-apple-system"/>
              </a:rPr>
              <a:t>operating</a:t>
            </a:r>
            <a:r>
              <a:rPr lang="es-MX" b="0" i="0">
                <a:solidFill>
                  <a:srgbClr val="C9D1D9"/>
                </a:solidFill>
                <a:effectLst/>
                <a:latin typeface="-apple-system"/>
              </a:rPr>
              <a:t> </a:t>
            </a:r>
            <a:r>
              <a:rPr lang="es-MX" b="0" i="0" err="1">
                <a:solidFill>
                  <a:srgbClr val="C9D1D9"/>
                </a:solidFill>
                <a:effectLst/>
                <a:latin typeface="-apple-system"/>
              </a:rPr>
              <a:t>system</a:t>
            </a:r>
            <a:r>
              <a:rPr lang="es-MX" b="0" i="0">
                <a:solidFill>
                  <a:srgbClr val="C9D1D9"/>
                </a:solidFill>
                <a:effectLst/>
                <a:latin typeface="-apple-system"/>
              </a:rPr>
              <a:t> and </a:t>
            </a:r>
            <a:r>
              <a:rPr lang="es-MX" b="0" i="0" err="1">
                <a:solidFill>
                  <a:srgbClr val="C9D1D9"/>
                </a:solidFill>
                <a:effectLst/>
                <a:latin typeface="-apple-system"/>
              </a:rPr>
              <a:t>other</a:t>
            </a:r>
            <a:r>
              <a:rPr lang="es-MX" b="0" i="0">
                <a:solidFill>
                  <a:srgbClr val="C9D1D9"/>
                </a:solidFill>
                <a:effectLst/>
                <a:latin typeface="-apple-system"/>
              </a:rPr>
              <a:t> </a:t>
            </a:r>
            <a:r>
              <a:rPr lang="es-MX" b="0" i="0" err="1">
                <a:solidFill>
                  <a:srgbClr val="C9D1D9"/>
                </a:solidFill>
                <a:effectLst/>
                <a:latin typeface="-apple-system"/>
              </a:rPr>
              <a:t>details</a:t>
            </a:r>
            <a:r>
              <a:rPr lang="es-MX" b="0" i="0">
                <a:solidFill>
                  <a:srgbClr val="C9D1D9"/>
                </a:solidFill>
                <a:effectLst/>
                <a:latin typeface="-apple-system"/>
              </a:rPr>
              <a:t>.</a:t>
            </a:r>
          </a:p>
          <a:p>
            <a:pPr marL="742950" lvl="1" indent="-285750"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devcontainer</a:t>
            </a:r>
            <a:r>
              <a:rPr lang="es-MX" b="0" i="0">
                <a:solidFill>
                  <a:srgbClr val="C9D1D9"/>
                </a:solidFill>
                <a:effectLst/>
                <a:latin typeface="-apple-system"/>
              </a:rPr>
              <a:t>/</a:t>
            </a:r>
            <a:r>
              <a:rPr lang="es-MX" b="0" i="0" err="1">
                <a:solidFill>
                  <a:srgbClr val="C9D1D9"/>
                </a:solidFill>
                <a:effectLst/>
                <a:latin typeface="-apple-system"/>
              </a:rPr>
              <a:t>devcontainer.json</a:t>
            </a:r>
            <a:r>
              <a:rPr lang="es-MX" b="0" i="0">
                <a:solidFill>
                  <a:srgbClr val="C9D1D9"/>
                </a:solidFill>
                <a:effectLst/>
                <a:latin typeface="-apple-system"/>
              </a:rPr>
              <a:t>: </a:t>
            </a:r>
            <a:r>
              <a:rPr lang="es-MX" b="0" i="0" err="1">
                <a:solidFill>
                  <a:srgbClr val="C9D1D9"/>
                </a:solidFill>
                <a:effectLst/>
                <a:latin typeface="-apple-system"/>
              </a:rPr>
              <a:t>Configuration</a:t>
            </a:r>
            <a:r>
              <a:rPr lang="es-MX" b="0" i="0">
                <a:solidFill>
                  <a:srgbClr val="C9D1D9"/>
                </a:solidFill>
                <a:effectLst/>
                <a:latin typeface="-apple-system"/>
              </a:rPr>
              <a:t> file </a:t>
            </a:r>
            <a:r>
              <a:rPr lang="es-MX" b="0" i="0" err="1">
                <a:solidFill>
                  <a:srgbClr val="C9D1D9"/>
                </a:solidFill>
                <a:effectLst/>
                <a:latin typeface="-apple-system"/>
              </a:rPr>
              <a:t>used</a:t>
            </a:r>
            <a:r>
              <a:rPr lang="es-MX" b="0" i="0">
                <a:solidFill>
                  <a:srgbClr val="C9D1D9"/>
                </a:solidFill>
                <a:effectLst/>
                <a:latin typeface="-apple-system"/>
              </a:rPr>
              <a:t> </a:t>
            </a:r>
            <a:r>
              <a:rPr lang="es-MX" b="0" i="0" err="1">
                <a:solidFill>
                  <a:srgbClr val="C9D1D9"/>
                </a:solidFill>
                <a:effectLst/>
                <a:latin typeface="-apple-system"/>
              </a:rPr>
              <a:t>by</a:t>
            </a:r>
            <a:r>
              <a:rPr lang="es-MX" b="0" i="0">
                <a:solidFill>
                  <a:srgbClr val="C9D1D9"/>
                </a:solidFill>
                <a:effectLst/>
                <a:latin typeface="-apple-system"/>
              </a:rPr>
              <a:t> </a:t>
            </a:r>
            <a:r>
              <a:rPr lang="es-MX" b="0" i="0" err="1">
                <a:solidFill>
                  <a:srgbClr val="C9D1D9"/>
                </a:solidFill>
                <a:effectLst/>
                <a:latin typeface="-apple-system"/>
              </a:rPr>
              <a:t>Codespaces</a:t>
            </a:r>
            <a:r>
              <a:rPr lang="es-MX" b="0" i="0">
                <a:solidFill>
                  <a:srgbClr val="C9D1D9"/>
                </a:solidFill>
                <a:effectLst/>
                <a:latin typeface="-apple-system"/>
              </a:rPr>
              <a:t> </a:t>
            </a:r>
            <a:r>
              <a:rPr lang="es-MX" b="0" i="0" err="1">
                <a:solidFill>
                  <a:srgbClr val="C9D1D9"/>
                </a:solidFill>
                <a:effectLst/>
                <a:latin typeface="-apple-system"/>
              </a:rPr>
              <a:t>to</a:t>
            </a:r>
            <a:r>
              <a:rPr lang="es-MX" b="0" i="0">
                <a:solidFill>
                  <a:srgbClr val="C9D1D9"/>
                </a:solidFill>
                <a:effectLst/>
                <a:latin typeface="-apple-system"/>
              </a:rPr>
              <a:t> configure Visual Studio </a:t>
            </a:r>
            <a:r>
              <a:rPr lang="es-MX" b="0" i="0" err="1">
                <a:solidFill>
                  <a:srgbClr val="C9D1D9"/>
                </a:solidFill>
                <a:effectLst/>
                <a:latin typeface="-apple-system"/>
              </a:rPr>
              <a:t>Code</a:t>
            </a:r>
            <a:r>
              <a:rPr lang="es-MX" b="0" i="0">
                <a:solidFill>
                  <a:srgbClr val="C9D1D9"/>
                </a:solidFill>
                <a:effectLst/>
                <a:latin typeface="-apple-system"/>
              </a:rPr>
              <a:t> </a:t>
            </a:r>
            <a:r>
              <a:rPr lang="es-MX" b="0" i="0" err="1">
                <a:solidFill>
                  <a:srgbClr val="C9D1D9"/>
                </a:solidFill>
                <a:effectLst/>
                <a:latin typeface="-apple-system"/>
              </a:rPr>
              <a:t>settings</a:t>
            </a:r>
            <a:r>
              <a:rPr lang="es-MX" b="0" i="0">
                <a:solidFill>
                  <a:srgbClr val="C9D1D9"/>
                </a:solidFill>
                <a:effectLst/>
                <a:latin typeface="-apple-system"/>
              </a:rPr>
              <a:t>, </a:t>
            </a:r>
            <a:r>
              <a:rPr lang="es-MX" b="0" i="0" err="1">
                <a:solidFill>
                  <a:srgbClr val="C9D1D9"/>
                </a:solidFill>
                <a:effectLst/>
                <a:latin typeface="-apple-system"/>
              </a:rPr>
              <a:t>such</a:t>
            </a:r>
            <a:r>
              <a:rPr lang="es-MX" b="0" i="0">
                <a:solidFill>
                  <a:srgbClr val="C9D1D9"/>
                </a:solidFill>
                <a:effectLst/>
                <a:latin typeface="-apple-system"/>
              </a:rPr>
              <a:t> as </a:t>
            </a:r>
            <a:r>
              <a:rPr lang="es-MX" b="0" i="0" err="1">
                <a:solidFill>
                  <a:srgbClr val="C9D1D9"/>
                </a:solidFill>
                <a:effectLst/>
                <a:latin typeface="-apple-system"/>
              </a:rPr>
              <a:t>the</a:t>
            </a:r>
            <a:r>
              <a:rPr lang="es-MX" b="0" i="0">
                <a:solidFill>
                  <a:srgbClr val="C9D1D9"/>
                </a:solidFill>
                <a:effectLst/>
                <a:latin typeface="-apple-system"/>
              </a:rPr>
              <a:t> </a:t>
            </a:r>
            <a:r>
              <a:rPr lang="es-MX" b="0" i="0" err="1">
                <a:solidFill>
                  <a:srgbClr val="C9D1D9"/>
                </a:solidFill>
                <a:effectLst/>
                <a:latin typeface="-apple-system"/>
              </a:rPr>
              <a:t>enabling</a:t>
            </a:r>
            <a:r>
              <a:rPr lang="es-MX" b="0" i="0">
                <a:solidFill>
                  <a:srgbClr val="C9D1D9"/>
                </a:solidFill>
                <a:effectLst/>
                <a:latin typeface="-apple-system"/>
              </a:rPr>
              <a:t> </a:t>
            </a:r>
            <a:r>
              <a:rPr lang="es-MX" b="0" i="0" err="1">
                <a:solidFill>
                  <a:srgbClr val="C9D1D9"/>
                </a:solidFill>
                <a:effectLst/>
                <a:latin typeface="-apple-system"/>
              </a:rPr>
              <a:t>of</a:t>
            </a:r>
            <a:r>
              <a:rPr lang="es-MX" b="0" i="0">
                <a:solidFill>
                  <a:srgbClr val="C9D1D9"/>
                </a:solidFill>
                <a:effectLst/>
                <a:latin typeface="-apple-system"/>
              </a:rPr>
              <a:t> </a:t>
            </a:r>
            <a:r>
              <a:rPr lang="es-MX" b="0" i="0" err="1">
                <a:solidFill>
                  <a:srgbClr val="C9D1D9"/>
                </a:solidFill>
                <a:effectLst/>
                <a:latin typeface="-apple-system"/>
              </a:rPr>
              <a:t>additional</a:t>
            </a:r>
            <a:r>
              <a:rPr lang="es-MX" b="0" i="0">
                <a:solidFill>
                  <a:srgbClr val="C9D1D9"/>
                </a:solidFill>
                <a:effectLst/>
                <a:latin typeface="-apple-system"/>
              </a:rPr>
              <a:t> </a:t>
            </a:r>
            <a:r>
              <a:rPr lang="es-MX" b="0" i="0" err="1">
                <a:solidFill>
                  <a:srgbClr val="C9D1D9"/>
                </a:solidFill>
                <a:effectLst/>
                <a:latin typeface="-apple-system"/>
              </a:rPr>
              <a:t>extensions</a:t>
            </a:r>
            <a:r>
              <a:rPr lang="es-MX" b="0" i="0">
                <a:solidFill>
                  <a:srgbClr val="C9D1D9"/>
                </a:solidFill>
                <a:effectLst/>
                <a:latin typeface="-apple-system"/>
              </a:rPr>
              <a:t>.</a:t>
            </a:r>
          </a:p>
          <a:p>
            <a:pPr marL="158750" indent="0">
              <a:buNone/>
            </a:pPr>
            <a:endParaRPr lang="es-MX"/>
          </a:p>
        </p:txBody>
      </p:sp>
    </p:spTree>
    <p:extLst>
      <p:ext uri="{BB962C8B-B14F-4D97-AF65-F5344CB8AC3E}">
        <p14:creationId xmlns:p14="http://schemas.microsoft.com/office/powerpoint/2010/main" val="1590673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src</a:t>
            </a:r>
            <a:r>
              <a:rPr lang="es-MX" b="0" i="0">
                <a:solidFill>
                  <a:srgbClr val="C9D1D9"/>
                </a:solidFill>
                <a:effectLst/>
                <a:latin typeface="-apple-system"/>
              </a:rPr>
              <a:t>: HTML, JS and CSS files </a:t>
            </a:r>
            <a:r>
              <a:rPr lang="es-MX" b="0" i="0" err="1">
                <a:solidFill>
                  <a:srgbClr val="C9D1D9"/>
                </a:solidFill>
                <a:effectLst/>
                <a:latin typeface="-apple-system"/>
              </a:rPr>
              <a:t>used</a:t>
            </a:r>
            <a:r>
              <a:rPr lang="es-MX" b="0" i="0">
                <a:solidFill>
                  <a:srgbClr val="C9D1D9"/>
                </a:solidFill>
                <a:effectLst/>
                <a:latin typeface="-apple-system"/>
              </a:rPr>
              <a:t> </a:t>
            </a:r>
            <a:r>
              <a:rPr lang="es-MX" b="0" i="0" err="1">
                <a:solidFill>
                  <a:srgbClr val="C9D1D9"/>
                </a:solidFill>
                <a:effectLst/>
                <a:latin typeface="-apple-system"/>
              </a:rPr>
              <a:t>to</a:t>
            </a:r>
            <a:r>
              <a:rPr lang="es-MX" b="0" i="0">
                <a:solidFill>
                  <a:srgbClr val="C9D1D9"/>
                </a:solidFill>
                <a:effectLst/>
                <a:latin typeface="-apple-system"/>
              </a:rPr>
              <a:t> </a:t>
            </a:r>
            <a:r>
              <a:rPr lang="es-MX" b="0" i="0" err="1">
                <a:solidFill>
                  <a:srgbClr val="C9D1D9"/>
                </a:solidFill>
                <a:effectLst/>
                <a:latin typeface="-apple-system"/>
              </a:rPr>
              <a:t>build</a:t>
            </a:r>
            <a:r>
              <a:rPr lang="es-MX" b="0" i="0">
                <a:solidFill>
                  <a:srgbClr val="C9D1D9"/>
                </a:solidFill>
                <a:effectLst/>
                <a:latin typeface="-apple-system"/>
              </a:rPr>
              <a:t> </a:t>
            </a:r>
            <a:r>
              <a:rPr lang="es-MX" b="0" i="0" err="1">
                <a:solidFill>
                  <a:srgbClr val="C9D1D9"/>
                </a:solidFill>
                <a:effectLst/>
                <a:latin typeface="-apple-system"/>
              </a:rPr>
              <a:t>your</a:t>
            </a:r>
            <a:r>
              <a:rPr lang="es-MX" b="0" i="0">
                <a:solidFill>
                  <a:srgbClr val="C9D1D9"/>
                </a:solidFill>
                <a:effectLst/>
                <a:latin typeface="-apple-system"/>
              </a:rPr>
              <a:t> portfolio site.</a:t>
            </a:r>
          </a:p>
          <a:p>
            <a:pPr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eslintrc</a:t>
            </a:r>
            <a:r>
              <a:rPr lang="es-MX" b="0" i="0">
                <a:solidFill>
                  <a:srgbClr val="C9D1D9"/>
                </a:solidFill>
                <a:effectLst/>
                <a:latin typeface="-apple-system"/>
              </a:rPr>
              <a:t>: </a:t>
            </a:r>
            <a:r>
              <a:rPr lang="es-MX" b="0" i="0" err="1">
                <a:solidFill>
                  <a:srgbClr val="C9D1D9"/>
                </a:solidFill>
                <a:effectLst/>
                <a:latin typeface="-apple-system"/>
              </a:rPr>
              <a:t>Settings</a:t>
            </a:r>
            <a:r>
              <a:rPr lang="es-MX" b="0" i="0">
                <a:solidFill>
                  <a:srgbClr val="C9D1D9"/>
                </a:solidFill>
                <a:effectLst/>
                <a:latin typeface="-apple-system"/>
              </a:rPr>
              <a:t> </a:t>
            </a:r>
            <a:r>
              <a:rPr lang="es-MX" b="0" i="0" err="1">
                <a:solidFill>
                  <a:srgbClr val="C9D1D9"/>
                </a:solidFill>
                <a:effectLst/>
                <a:latin typeface="-apple-system"/>
              </a:rPr>
              <a:t>for</a:t>
            </a:r>
            <a:r>
              <a:rPr lang="es-MX" b="0" i="0">
                <a:solidFill>
                  <a:srgbClr val="C9D1D9"/>
                </a:solidFill>
                <a:effectLst/>
                <a:latin typeface="-apple-system"/>
              </a:rPr>
              <a:t> </a:t>
            </a:r>
            <a:r>
              <a:rPr lang="es-MX" b="0" i="0" u="none" strike="noStrike" err="1">
                <a:solidFill>
                  <a:srgbClr val="C9D1D9"/>
                </a:solidFill>
                <a:effectLst/>
                <a:latin typeface="-apple-system"/>
                <a:hlinkClick r:id="rId3"/>
              </a:rPr>
              <a:t>ESLint</a:t>
            </a:r>
            <a:r>
              <a:rPr lang="es-MX" b="0" i="0">
                <a:solidFill>
                  <a:srgbClr val="C9D1D9"/>
                </a:solidFill>
                <a:effectLst/>
                <a:latin typeface="-apple-system"/>
              </a:rPr>
              <a:t> </a:t>
            </a:r>
            <a:r>
              <a:rPr lang="es-MX" b="0" i="0" err="1">
                <a:solidFill>
                  <a:srgbClr val="C9D1D9"/>
                </a:solidFill>
                <a:effectLst/>
                <a:latin typeface="-apple-system"/>
              </a:rPr>
              <a:t>that</a:t>
            </a:r>
            <a:r>
              <a:rPr lang="es-MX" b="0" i="0">
                <a:solidFill>
                  <a:srgbClr val="C9D1D9"/>
                </a:solidFill>
                <a:effectLst/>
                <a:latin typeface="-apple-system"/>
              </a:rPr>
              <a:t> </a:t>
            </a:r>
            <a:r>
              <a:rPr lang="es-MX" b="0" i="0" err="1">
                <a:solidFill>
                  <a:srgbClr val="C9D1D9"/>
                </a:solidFill>
                <a:effectLst/>
                <a:latin typeface="-apple-system"/>
              </a:rPr>
              <a:t>is</a:t>
            </a:r>
            <a:r>
              <a:rPr lang="es-MX" b="0" i="0">
                <a:solidFill>
                  <a:srgbClr val="C9D1D9"/>
                </a:solidFill>
                <a:effectLst/>
                <a:latin typeface="-apple-system"/>
              </a:rPr>
              <a:t> </a:t>
            </a:r>
            <a:r>
              <a:rPr lang="es-MX" b="0" i="0" err="1">
                <a:solidFill>
                  <a:srgbClr val="C9D1D9"/>
                </a:solidFill>
                <a:effectLst/>
                <a:latin typeface="-apple-system"/>
              </a:rPr>
              <a:t>included</a:t>
            </a:r>
            <a:r>
              <a:rPr lang="es-MX" b="0" i="0">
                <a:solidFill>
                  <a:srgbClr val="C9D1D9"/>
                </a:solidFill>
                <a:effectLst/>
                <a:latin typeface="-apple-system"/>
              </a:rPr>
              <a:t> </a:t>
            </a:r>
            <a:r>
              <a:rPr lang="es-MX" b="0" i="0" err="1">
                <a:solidFill>
                  <a:srgbClr val="C9D1D9"/>
                </a:solidFill>
                <a:effectLst/>
                <a:latin typeface="-apple-system"/>
              </a:rPr>
              <a:t>for</a:t>
            </a:r>
            <a:r>
              <a:rPr lang="es-MX" b="0" i="0">
                <a:solidFill>
                  <a:srgbClr val="C9D1D9"/>
                </a:solidFill>
                <a:effectLst/>
                <a:latin typeface="-apple-system"/>
              </a:rPr>
              <a:t> </a:t>
            </a:r>
            <a:r>
              <a:rPr lang="es-MX" b="0" i="0" err="1">
                <a:solidFill>
                  <a:srgbClr val="C9D1D9"/>
                </a:solidFill>
                <a:effectLst/>
                <a:latin typeface="-apple-system"/>
              </a:rPr>
              <a:t>code</a:t>
            </a:r>
            <a:r>
              <a:rPr lang="es-MX" b="0" i="0">
                <a:solidFill>
                  <a:srgbClr val="C9D1D9"/>
                </a:solidFill>
                <a:effectLst/>
                <a:latin typeface="-apple-system"/>
              </a:rPr>
              <a:t> </a:t>
            </a:r>
            <a:r>
              <a:rPr lang="es-MX" b="0" i="0" err="1">
                <a:solidFill>
                  <a:srgbClr val="C9D1D9"/>
                </a:solidFill>
                <a:effectLst/>
                <a:latin typeface="-apple-system"/>
              </a:rPr>
              <a:t>consistency</a:t>
            </a:r>
            <a:r>
              <a:rPr lang="es-MX" b="0" i="0">
                <a:solidFill>
                  <a:srgbClr val="C9D1D9"/>
                </a:solidFill>
                <a:effectLst/>
                <a:latin typeface="-apple-system"/>
              </a:rPr>
              <a:t> and </a:t>
            </a:r>
            <a:r>
              <a:rPr lang="es-MX" b="0" i="0" err="1">
                <a:solidFill>
                  <a:srgbClr val="C9D1D9"/>
                </a:solidFill>
                <a:effectLst/>
                <a:latin typeface="-apple-system"/>
              </a:rPr>
              <a:t>quality</a:t>
            </a:r>
            <a:r>
              <a:rPr lang="es-MX" b="0" i="0">
                <a:solidFill>
                  <a:srgbClr val="C9D1D9"/>
                </a:solidFill>
                <a:effectLst/>
                <a:latin typeface="-apple-system"/>
              </a:rPr>
              <a:t>.</a:t>
            </a:r>
          </a:p>
          <a:p>
            <a:pPr algn="l">
              <a:buFont typeface="Arial" panose="020B0604020202020204" pitchFamily="34" charset="0"/>
              <a:buChar char="•"/>
            </a:pPr>
            <a:r>
              <a:rPr lang="es-MX" b="0" i="0">
                <a:solidFill>
                  <a:srgbClr val="C9D1D9"/>
                </a:solidFill>
                <a:effectLst/>
                <a:latin typeface="-apple-system"/>
              </a:rPr>
              <a:t>.</a:t>
            </a:r>
            <a:r>
              <a:rPr lang="es-MX" b="0" i="0" err="1">
                <a:solidFill>
                  <a:srgbClr val="C9D1D9"/>
                </a:solidFill>
                <a:effectLst/>
                <a:latin typeface="-apple-system"/>
              </a:rPr>
              <a:t>prettierrc</a:t>
            </a:r>
            <a:r>
              <a:rPr lang="es-MX" b="0" i="0">
                <a:solidFill>
                  <a:srgbClr val="C9D1D9"/>
                </a:solidFill>
                <a:effectLst/>
                <a:latin typeface="-apple-system"/>
              </a:rPr>
              <a:t>: </a:t>
            </a:r>
            <a:r>
              <a:rPr lang="es-MX" b="0" i="0" err="1">
                <a:solidFill>
                  <a:srgbClr val="C9D1D9"/>
                </a:solidFill>
                <a:effectLst/>
                <a:latin typeface="-apple-system"/>
              </a:rPr>
              <a:t>Settings</a:t>
            </a:r>
            <a:r>
              <a:rPr lang="es-MX" b="0" i="0">
                <a:solidFill>
                  <a:srgbClr val="C9D1D9"/>
                </a:solidFill>
                <a:effectLst/>
                <a:latin typeface="-apple-system"/>
              </a:rPr>
              <a:t> </a:t>
            </a:r>
            <a:r>
              <a:rPr lang="es-MX" b="0" i="0" err="1">
                <a:solidFill>
                  <a:srgbClr val="C9D1D9"/>
                </a:solidFill>
                <a:effectLst/>
                <a:latin typeface="-apple-system"/>
              </a:rPr>
              <a:t>for</a:t>
            </a:r>
            <a:r>
              <a:rPr lang="es-MX" b="0" i="0">
                <a:solidFill>
                  <a:srgbClr val="C9D1D9"/>
                </a:solidFill>
                <a:effectLst/>
                <a:latin typeface="-apple-system"/>
              </a:rPr>
              <a:t> </a:t>
            </a:r>
            <a:r>
              <a:rPr lang="es-MX" b="0" i="0" u="none" strike="noStrike" err="1">
                <a:solidFill>
                  <a:srgbClr val="C9D1D9"/>
                </a:solidFill>
                <a:effectLst/>
                <a:latin typeface="-apple-system"/>
                <a:hlinkClick r:id="rId4"/>
              </a:rPr>
              <a:t>Prettier</a:t>
            </a:r>
            <a:r>
              <a:rPr lang="es-MX" b="0" i="0">
                <a:solidFill>
                  <a:srgbClr val="C9D1D9"/>
                </a:solidFill>
                <a:effectLst/>
                <a:latin typeface="-apple-system"/>
              </a:rPr>
              <a:t> </a:t>
            </a:r>
            <a:r>
              <a:rPr lang="es-MX" b="0" i="0" err="1">
                <a:solidFill>
                  <a:srgbClr val="C9D1D9"/>
                </a:solidFill>
                <a:effectLst/>
                <a:latin typeface="-apple-system"/>
              </a:rPr>
              <a:t>that</a:t>
            </a:r>
            <a:r>
              <a:rPr lang="es-MX" b="0" i="0">
                <a:solidFill>
                  <a:srgbClr val="C9D1D9"/>
                </a:solidFill>
                <a:effectLst/>
                <a:latin typeface="-apple-system"/>
              </a:rPr>
              <a:t> </a:t>
            </a:r>
            <a:r>
              <a:rPr lang="es-MX" b="0" i="0" err="1">
                <a:solidFill>
                  <a:srgbClr val="C9D1D9"/>
                </a:solidFill>
                <a:effectLst/>
                <a:latin typeface="-apple-system"/>
              </a:rPr>
              <a:t>is</a:t>
            </a:r>
            <a:r>
              <a:rPr lang="es-MX" b="0" i="0">
                <a:solidFill>
                  <a:srgbClr val="C9D1D9"/>
                </a:solidFill>
                <a:effectLst/>
                <a:latin typeface="-apple-system"/>
              </a:rPr>
              <a:t> </a:t>
            </a:r>
            <a:r>
              <a:rPr lang="es-MX" b="0" i="0" err="1">
                <a:solidFill>
                  <a:srgbClr val="C9D1D9"/>
                </a:solidFill>
                <a:effectLst/>
                <a:latin typeface="-apple-system"/>
              </a:rPr>
              <a:t>used</a:t>
            </a:r>
            <a:r>
              <a:rPr lang="es-MX" b="0" i="0">
                <a:solidFill>
                  <a:srgbClr val="C9D1D9"/>
                </a:solidFill>
                <a:effectLst/>
                <a:latin typeface="-apple-system"/>
              </a:rPr>
              <a:t> </a:t>
            </a:r>
            <a:r>
              <a:rPr lang="es-MX" b="0" i="0" err="1">
                <a:solidFill>
                  <a:srgbClr val="C9D1D9"/>
                </a:solidFill>
                <a:effectLst/>
                <a:latin typeface="-apple-system"/>
              </a:rPr>
              <a:t>to</a:t>
            </a:r>
            <a:r>
              <a:rPr lang="es-MX" b="0" i="0">
                <a:solidFill>
                  <a:srgbClr val="C9D1D9"/>
                </a:solidFill>
                <a:effectLst/>
                <a:latin typeface="-apple-system"/>
              </a:rPr>
              <a:t> </a:t>
            </a:r>
            <a:r>
              <a:rPr lang="es-MX" b="0" i="0" err="1">
                <a:solidFill>
                  <a:srgbClr val="C9D1D9"/>
                </a:solidFill>
                <a:effectLst/>
                <a:latin typeface="-apple-system"/>
              </a:rPr>
              <a:t>format</a:t>
            </a:r>
            <a:r>
              <a:rPr lang="es-MX" b="0" i="0">
                <a:solidFill>
                  <a:srgbClr val="C9D1D9"/>
                </a:solidFill>
                <a:effectLst/>
                <a:latin typeface="-apple-system"/>
              </a:rPr>
              <a:t> </a:t>
            </a:r>
            <a:r>
              <a:rPr lang="es-MX" b="0" i="0" err="1">
                <a:solidFill>
                  <a:srgbClr val="C9D1D9"/>
                </a:solidFill>
                <a:effectLst/>
                <a:latin typeface="-apple-system"/>
              </a:rPr>
              <a:t>code</a:t>
            </a:r>
            <a:r>
              <a:rPr lang="es-MX" b="0" i="0">
                <a:solidFill>
                  <a:srgbClr val="C9D1D9"/>
                </a:solidFill>
                <a:effectLst/>
                <a:latin typeface="-apple-system"/>
              </a:rPr>
              <a:t>.</a:t>
            </a:r>
          </a:p>
          <a:p>
            <a:pPr algn="l">
              <a:buFont typeface="Arial" panose="020B0604020202020204" pitchFamily="34" charset="0"/>
              <a:buChar char="•"/>
            </a:pPr>
            <a:r>
              <a:rPr lang="es-MX" b="0" i="0" err="1">
                <a:solidFill>
                  <a:srgbClr val="C9D1D9"/>
                </a:solidFill>
                <a:effectLst/>
                <a:latin typeface="-apple-system"/>
              </a:rPr>
              <a:t>package.json</a:t>
            </a:r>
            <a:r>
              <a:rPr lang="es-MX" b="0" i="0">
                <a:solidFill>
                  <a:srgbClr val="C9D1D9"/>
                </a:solidFill>
                <a:effectLst/>
                <a:latin typeface="-apple-system"/>
              </a:rPr>
              <a:t> and </a:t>
            </a:r>
            <a:r>
              <a:rPr lang="es-MX" b="0" i="0" err="1">
                <a:solidFill>
                  <a:srgbClr val="C9D1D9"/>
                </a:solidFill>
                <a:effectLst/>
                <a:latin typeface="-apple-system"/>
              </a:rPr>
              <a:t>package-lock.json</a:t>
            </a:r>
            <a:r>
              <a:rPr lang="es-MX" b="0" i="0">
                <a:solidFill>
                  <a:srgbClr val="C9D1D9"/>
                </a:solidFill>
                <a:effectLst/>
                <a:latin typeface="-apple-system"/>
              </a:rPr>
              <a:t>: Defines </a:t>
            </a:r>
            <a:r>
              <a:rPr lang="es-MX" b="0" i="0" err="1">
                <a:solidFill>
                  <a:srgbClr val="C9D1D9"/>
                </a:solidFill>
                <a:effectLst/>
                <a:latin typeface="-apple-system"/>
              </a:rPr>
              <a:t>the</a:t>
            </a:r>
            <a:r>
              <a:rPr lang="es-MX" b="0" i="0">
                <a:solidFill>
                  <a:srgbClr val="C9D1D9"/>
                </a:solidFill>
                <a:effectLst/>
                <a:latin typeface="-apple-system"/>
              </a:rPr>
              <a:t> </a:t>
            </a:r>
            <a:r>
              <a:rPr lang="es-MX" b="0" i="0" err="1">
                <a:solidFill>
                  <a:srgbClr val="C9D1D9"/>
                </a:solidFill>
                <a:effectLst/>
                <a:latin typeface="-apple-system"/>
              </a:rPr>
              <a:t>project</a:t>
            </a:r>
            <a:r>
              <a:rPr lang="es-MX" b="0" i="0">
                <a:solidFill>
                  <a:srgbClr val="C9D1D9"/>
                </a:solidFill>
                <a:effectLst/>
                <a:latin typeface="-apple-system"/>
              </a:rPr>
              <a:t> </a:t>
            </a:r>
            <a:r>
              <a:rPr lang="es-MX" b="0" i="0" err="1">
                <a:solidFill>
                  <a:srgbClr val="C9D1D9"/>
                </a:solidFill>
                <a:effectLst/>
                <a:latin typeface="-apple-system"/>
              </a:rPr>
              <a:t>information</a:t>
            </a:r>
            <a:r>
              <a:rPr lang="es-MX" b="0" i="0">
                <a:solidFill>
                  <a:srgbClr val="C9D1D9"/>
                </a:solidFill>
                <a:effectLst/>
                <a:latin typeface="-apple-system"/>
              </a:rPr>
              <a:t> </a:t>
            </a:r>
            <a:r>
              <a:rPr lang="es-MX" b="0" i="0" err="1">
                <a:solidFill>
                  <a:srgbClr val="C9D1D9"/>
                </a:solidFill>
                <a:effectLst/>
                <a:latin typeface="-apple-system"/>
              </a:rPr>
              <a:t>for</a:t>
            </a:r>
            <a:r>
              <a:rPr lang="es-MX" b="0" i="0">
                <a:solidFill>
                  <a:srgbClr val="C9D1D9"/>
                </a:solidFill>
                <a:effectLst/>
                <a:latin typeface="-apple-system"/>
              </a:rPr>
              <a:t> </a:t>
            </a:r>
            <a:r>
              <a:rPr lang="es-MX" b="0" i="0" u="none" strike="noStrike">
                <a:solidFill>
                  <a:srgbClr val="C9D1D9"/>
                </a:solidFill>
                <a:effectLst/>
                <a:latin typeface="-apple-system"/>
                <a:hlinkClick r:id="rId5"/>
              </a:rPr>
              <a:t>Node.js</a:t>
            </a:r>
            <a:r>
              <a:rPr lang="es-MX" b="0" i="0">
                <a:solidFill>
                  <a:srgbClr val="C9D1D9"/>
                </a:solidFill>
                <a:effectLst/>
                <a:latin typeface="-apple-system"/>
              </a:rPr>
              <a:t>, </a:t>
            </a:r>
            <a:r>
              <a:rPr lang="es-MX" b="0" i="0" err="1">
                <a:solidFill>
                  <a:srgbClr val="C9D1D9"/>
                </a:solidFill>
                <a:effectLst/>
                <a:latin typeface="-apple-system"/>
              </a:rPr>
              <a:t>dependent</a:t>
            </a:r>
            <a:r>
              <a:rPr lang="es-MX" b="0" i="0">
                <a:solidFill>
                  <a:srgbClr val="C9D1D9"/>
                </a:solidFill>
                <a:effectLst/>
                <a:latin typeface="-apple-system"/>
              </a:rPr>
              <a:t> </a:t>
            </a:r>
            <a:r>
              <a:rPr lang="es-MX" b="0" i="0" err="1">
                <a:solidFill>
                  <a:srgbClr val="C9D1D9"/>
                </a:solidFill>
                <a:effectLst/>
                <a:latin typeface="-apple-system"/>
              </a:rPr>
              <a:t>packages</a:t>
            </a:r>
            <a:r>
              <a:rPr lang="es-MX" b="0" i="0">
                <a:solidFill>
                  <a:srgbClr val="C9D1D9"/>
                </a:solidFill>
                <a:effectLst/>
                <a:latin typeface="-apple-system"/>
              </a:rPr>
              <a:t> and </a:t>
            </a:r>
            <a:r>
              <a:rPr lang="es-MX" b="0" i="0" err="1">
                <a:solidFill>
                  <a:srgbClr val="C9D1D9"/>
                </a:solidFill>
                <a:effectLst/>
                <a:latin typeface="-apple-system"/>
              </a:rPr>
              <a:t>the</a:t>
            </a:r>
            <a:r>
              <a:rPr lang="es-MX" b="0" i="0">
                <a:solidFill>
                  <a:srgbClr val="C9D1D9"/>
                </a:solidFill>
                <a:effectLst/>
                <a:latin typeface="-apple-system"/>
              </a:rPr>
              <a:t> </a:t>
            </a:r>
            <a:r>
              <a:rPr lang="es-MX" b="0" i="0" err="1">
                <a:solidFill>
                  <a:srgbClr val="C9D1D9"/>
                </a:solidFill>
                <a:effectLst/>
                <a:latin typeface="-apple-system"/>
              </a:rPr>
              <a:t>versions</a:t>
            </a:r>
            <a:r>
              <a:rPr lang="es-MX" b="0" i="0">
                <a:solidFill>
                  <a:srgbClr val="C9D1D9"/>
                </a:solidFill>
                <a:effectLst/>
                <a:latin typeface="-apple-system"/>
              </a:rPr>
              <a:t> </a:t>
            </a:r>
            <a:r>
              <a:rPr lang="es-MX" b="0" i="0" err="1">
                <a:solidFill>
                  <a:srgbClr val="C9D1D9"/>
                </a:solidFill>
                <a:effectLst/>
                <a:latin typeface="-apple-system"/>
              </a:rPr>
              <a:t>needed</a:t>
            </a:r>
            <a:r>
              <a:rPr lang="es-MX" b="0" i="0">
                <a:solidFill>
                  <a:srgbClr val="C9D1D9"/>
                </a:solidFill>
                <a:effectLst/>
                <a:latin typeface="-apple-system"/>
              </a:rPr>
              <a:t> </a:t>
            </a:r>
            <a:r>
              <a:rPr lang="es-MX" b="0" i="0" err="1">
                <a:solidFill>
                  <a:srgbClr val="C9D1D9"/>
                </a:solidFill>
                <a:effectLst/>
                <a:latin typeface="-apple-system"/>
              </a:rPr>
              <a:t>of</a:t>
            </a:r>
            <a:r>
              <a:rPr lang="es-MX" b="0" i="0">
                <a:solidFill>
                  <a:srgbClr val="C9D1D9"/>
                </a:solidFill>
                <a:effectLst/>
                <a:latin typeface="-apple-system"/>
              </a:rPr>
              <a:t> </a:t>
            </a:r>
            <a:r>
              <a:rPr lang="es-MX" b="0" i="0" err="1">
                <a:solidFill>
                  <a:srgbClr val="C9D1D9"/>
                </a:solidFill>
                <a:effectLst/>
                <a:latin typeface="-apple-system"/>
              </a:rPr>
              <a:t>each</a:t>
            </a:r>
            <a:r>
              <a:rPr lang="es-MX" b="0" i="0">
                <a:solidFill>
                  <a:srgbClr val="C9D1D9"/>
                </a:solidFill>
                <a:effectLst/>
                <a:latin typeface="-apple-system"/>
              </a:rPr>
              <a:t>.</a:t>
            </a:r>
          </a:p>
          <a:p>
            <a:endParaRPr lang="es-MX"/>
          </a:p>
        </p:txBody>
      </p:sp>
    </p:spTree>
    <p:extLst>
      <p:ext uri="{BB962C8B-B14F-4D97-AF65-F5344CB8AC3E}">
        <p14:creationId xmlns:p14="http://schemas.microsoft.com/office/powerpoint/2010/main" val="1157193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b="0" i="0">
                <a:solidFill>
                  <a:srgbClr val="C9D1D9"/>
                </a:solidFill>
                <a:effectLst/>
                <a:latin typeface="-apple-system"/>
              </a:rPr>
              <a:t>This portfolio site project is filled with sample data so that you can immediately open in </a:t>
            </a:r>
            <a:r>
              <a:rPr lang="en-US" b="0" i="0" err="1">
                <a:solidFill>
                  <a:srgbClr val="C9D1D9"/>
                </a:solidFill>
                <a:effectLst/>
                <a:latin typeface="-apple-system"/>
              </a:rPr>
              <a:t>Codespaces</a:t>
            </a:r>
            <a:r>
              <a:rPr lang="en-US" b="0" i="0">
                <a:solidFill>
                  <a:srgbClr val="C9D1D9"/>
                </a:solidFill>
                <a:effectLst/>
                <a:latin typeface="-apple-system"/>
              </a:rPr>
              <a:t>, see it running, and deploy at any point.</a:t>
            </a:r>
          </a:p>
          <a:p>
            <a:pPr marL="158750" indent="0" algn="l">
              <a:buNone/>
            </a:pPr>
            <a:endParaRPr lang="en-US" b="0" i="0">
              <a:solidFill>
                <a:srgbClr val="C9D1D9"/>
              </a:solidFill>
              <a:effectLst/>
              <a:latin typeface="-apple-system"/>
            </a:endParaRPr>
          </a:p>
          <a:p>
            <a:pPr marL="158750" indent="0" algn="l">
              <a:buNone/>
            </a:pPr>
            <a:r>
              <a:rPr lang="en-US" b="0" i="0">
                <a:solidFill>
                  <a:srgbClr val="C9D1D9"/>
                </a:solidFill>
                <a:effectLst/>
                <a:latin typeface="-apple-system"/>
              </a:rPr>
              <a:t>Your development environment is all set for you to start. Based on our </a:t>
            </a:r>
            <a:r>
              <a:rPr lang="en-US" b="0" i="0" u="none" strike="noStrike">
                <a:solidFill>
                  <a:srgbClr val="C9D1D9"/>
                </a:solidFill>
                <a:effectLst/>
                <a:latin typeface="-apple-system"/>
                <a:hlinkClick r:id="rId3"/>
              </a:rPr>
              <a:t>JavaScript </a:t>
            </a:r>
            <a:r>
              <a:rPr lang="en-US" b="0" i="0" u="none" strike="noStrike" err="1">
                <a:solidFill>
                  <a:srgbClr val="C9D1D9"/>
                </a:solidFill>
                <a:effectLst/>
                <a:latin typeface="-apple-system"/>
                <a:hlinkClick r:id="rId3"/>
              </a:rPr>
              <a:t>Codespace</a:t>
            </a:r>
            <a:r>
              <a:rPr lang="en-US" b="0" i="0" u="none" strike="noStrike">
                <a:solidFill>
                  <a:srgbClr val="C9D1D9"/>
                </a:solidFill>
                <a:effectLst/>
                <a:latin typeface="-apple-system"/>
                <a:hlinkClick r:id="rId3"/>
              </a:rPr>
              <a:t> Template (React)</a:t>
            </a:r>
            <a:r>
              <a:rPr lang="en-US" b="0" i="0">
                <a:solidFill>
                  <a:srgbClr val="C9D1D9"/>
                </a:solidFill>
                <a:effectLst/>
                <a:latin typeface="-apple-system"/>
              </a:rPr>
              <a:t>, here is what s already setup and ready for you to use:</a:t>
            </a:r>
          </a:p>
          <a:p>
            <a:pPr algn="l">
              <a:buFont typeface="Arial" panose="020B0604020202020204" pitchFamily="34" charset="0"/>
              <a:buChar char="•"/>
            </a:pPr>
            <a:r>
              <a:rPr lang="en-US" b="0" i="0">
                <a:solidFill>
                  <a:srgbClr val="C9D1D9"/>
                </a:solidFill>
                <a:effectLst/>
                <a:latin typeface="-apple-system"/>
              </a:rPr>
              <a:t>Simple </a:t>
            </a:r>
            <a:r>
              <a:rPr lang="en-US" b="0" i="0" u="none" strike="noStrike">
                <a:solidFill>
                  <a:srgbClr val="C9D1D9"/>
                </a:solidFill>
                <a:effectLst/>
                <a:latin typeface="-apple-system"/>
                <a:hlinkClick r:id="rId4"/>
              </a:rPr>
              <a:t>React</a:t>
            </a:r>
            <a:r>
              <a:rPr lang="en-US" b="0" i="0">
                <a:solidFill>
                  <a:srgbClr val="C9D1D9"/>
                </a:solidFill>
                <a:effectLst/>
                <a:latin typeface="-apple-system"/>
              </a:rPr>
              <a:t> application with components for each section of the portfolio site</a:t>
            </a:r>
          </a:p>
          <a:p>
            <a:pPr algn="l">
              <a:buFont typeface="Arial" panose="020B0604020202020204" pitchFamily="34" charset="0"/>
              <a:buChar char="•"/>
            </a:pPr>
            <a:r>
              <a:rPr lang="en-US" b="0" i="0" u="none" strike="noStrike">
                <a:solidFill>
                  <a:srgbClr val="C9D1D9"/>
                </a:solidFill>
                <a:effectLst/>
                <a:latin typeface="-apple-system"/>
                <a:hlinkClick r:id="rId5"/>
              </a:rPr>
              <a:t>Parcel</a:t>
            </a:r>
            <a:r>
              <a:rPr lang="en-US" b="0" i="0">
                <a:solidFill>
                  <a:srgbClr val="C9D1D9"/>
                </a:solidFill>
                <a:effectLst/>
                <a:latin typeface="-apple-system"/>
              </a:rPr>
              <a:t> in place to build your site when deploying</a:t>
            </a:r>
          </a:p>
          <a:p>
            <a:pPr algn="l">
              <a:buFont typeface="Arial" panose="020B0604020202020204" pitchFamily="34" charset="0"/>
              <a:buChar char="•"/>
            </a:pPr>
            <a:r>
              <a:rPr lang="en-US" b="0" i="0">
                <a:solidFill>
                  <a:srgbClr val="C9D1D9"/>
                </a:solidFill>
                <a:effectLst/>
                <a:latin typeface="-apple-system"/>
              </a:rPr>
              <a:t>Code linting and </a:t>
            </a:r>
            <a:r>
              <a:rPr lang="en-US" b="0" i="0" err="1">
                <a:solidFill>
                  <a:srgbClr val="C9D1D9"/>
                </a:solidFill>
                <a:effectLst/>
                <a:latin typeface="-apple-system"/>
              </a:rPr>
              <a:t>formattting</a:t>
            </a:r>
            <a:r>
              <a:rPr lang="en-US" b="0" i="0">
                <a:solidFill>
                  <a:srgbClr val="C9D1D9"/>
                </a:solidFill>
                <a:effectLst/>
                <a:latin typeface="-apple-system"/>
              </a:rPr>
              <a:t> using </a:t>
            </a:r>
            <a:r>
              <a:rPr lang="en-US" b="0" i="0" u="none" strike="noStrike" err="1">
                <a:solidFill>
                  <a:srgbClr val="C9D1D9"/>
                </a:solidFill>
                <a:effectLst/>
                <a:latin typeface="-apple-system"/>
                <a:hlinkClick r:id="rId6"/>
              </a:rPr>
              <a:t>ESLint</a:t>
            </a:r>
            <a:r>
              <a:rPr lang="en-US" b="0" i="0">
                <a:solidFill>
                  <a:srgbClr val="C9D1D9"/>
                </a:solidFill>
                <a:effectLst/>
                <a:latin typeface="-apple-system"/>
              </a:rPr>
              <a:t> and </a:t>
            </a:r>
            <a:r>
              <a:rPr lang="en-US" b="0" i="0" u="none" strike="noStrike">
                <a:solidFill>
                  <a:srgbClr val="C9D1D9"/>
                </a:solidFill>
                <a:effectLst/>
                <a:latin typeface="-apple-system"/>
                <a:hlinkClick r:id="rId7"/>
              </a:rPr>
              <a:t>Prettier</a:t>
            </a:r>
            <a:r>
              <a:rPr lang="en-US" b="0" i="0">
                <a:solidFill>
                  <a:srgbClr val="C9D1D9"/>
                </a:solidFill>
                <a:effectLst/>
                <a:latin typeface="-apple-system"/>
              </a:rPr>
              <a:t> for code consistency.</a:t>
            </a:r>
          </a:p>
          <a:p>
            <a:endParaRPr lang="es-MX"/>
          </a:p>
        </p:txBody>
      </p:sp>
    </p:spTree>
    <p:extLst>
      <p:ext uri="{BB962C8B-B14F-4D97-AF65-F5344CB8AC3E}">
        <p14:creationId xmlns:p14="http://schemas.microsoft.com/office/powerpoint/2010/main" val="2800790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4"/>
        <p:cNvGrpSpPr/>
        <p:nvPr/>
      </p:nvGrpSpPr>
      <p:grpSpPr>
        <a:xfrm>
          <a:off x="0" y="0"/>
          <a:ext cx="0" cy="0"/>
          <a:chOff x="0" y="0"/>
          <a:chExt cx="0" cy="0"/>
        </a:xfrm>
      </p:grpSpPr>
      <p:sp>
        <p:nvSpPr>
          <p:cNvPr id="5585" name="Google Shape;5585;g1262c50b52c_0_4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6" name="Google Shape;5586;g1262c50b52c_0_4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0">
                <a:solidFill>
                  <a:srgbClr val="C9D1D9"/>
                </a:solidFill>
                <a:effectLst/>
                <a:latin typeface="-apple-system"/>
              </a:rPr>
              <a:t>To run what's in this repository, you need to first start a </a:t>
            </a:r>
            <a:r>
              <a:rPr lang="en-US" b="0" i="0" err="1">
                <a:solidFill>
                  <a:srgbClr val="C9D1D9"/>
                </a:solidFill>
                <a:effectLst/>
                <a:latin typeface="-apple-system"/>
              </a:rPr>
              <a:t>Codespaces</a:t>
            </a:r>
            <a:r>
              <a:rPr lang="en-US" b="0" i="0">
                <a:solidFill>
                  <a:srgbClr val="C9D1D9"/>
                </a:solidFill>
                <a:effectLst/>
                <a:latin typeface="-apple-system"/>
              </a:rPr>
              <a:t> instance.</a:t>
            </a:r>
          </a:p>
          <a:p>
            <a:pPr algn="l">
              <a:buFont typeface="+mj-lt"/>
              <a:buAutoNum type="arabicPeriod"/>
            </a:pPr>
            <a:r>
              <a:rPr lang="en-US" b="0" i="0">
                <a:solidFill>
                  <a:srgbClr val="C9D1D9"/>
                </a:solidFill>
                <a:effectLst/>
                <a:latin typeface="-apple-system"/>
              </a:rPr>
              <a:t>Create a repository from this template. Use this </a:t>
            </a:r>
            <a:r>
              <a:rPr lang="en-US" b="0" i="0" u="none" strike="noStrike">
                <a:solidFill>
                  <a:srgbClr val="C9D1D9"/>
                </a:solidFill>
                <a:effectLst/>
                <a:latin typeface="-apple-system"/>
                <a:hlinkClick r:id="rId3"/>
              </a:rPr>
              <a:t>create repo link</a:t>
            </a:r>
            <a:r>
              <a:rPr lang="en-US" b="0" i="0">
                <a:solidFill>
                  <a:srgbClr val="C9D1D9"/>
                </a:solidFill>
                <a:effectLst/>
                <a:latin typeface="-apple-system"/>
              </a:rPr>
              <a:t>. Select the repository owner, provide a name, a description if you'd like and if you'd like the new repository to be public or private.</a:t>
            </a:r>
          </a:p>
          <a:p>
            <a:pPr algn="l">
              <a:buFont typeface="+mj-lt"/>
              <a:buAutoNum type="arabicPeriod"/>
            </a:pPr>
            <a:r>
              <a:rPr lang="en-US" b="0" i="0">
                <a:solidFill>
                  <a:srgbClr val="C9D1D9"/>
                </a:solidFill>
                <a:effectLst/>
                <a:latin typeface="-apple-system"/>
              </a:rPr>
              <a:t>Navigate to the main page of the newly created repository.</a:t>
            </a:r>
          </a:p>
          <a:p>
            <a:pPr algn="l">
              <a:buFont typeface="+mj-lt"/>
              <a:buAutoNum type="arabicPeriod"/>
            </a:pPr>
            <a:r>
              <a:rPr lang="en-US" b="0" i="0">
                <a:solidFill>
                  <a:srgbClr val="C9D1D9"/>
                </a:solidFill>
                <a:effectLst/>
                <a:latin typeface="-apple-system"/>
              </a:rPr>
              <a:t>Under the repository name, use the Code drop-down menu, and in the </a:t>
            </a:r>
            <a:r>
              <a:rPr lang="en-US" b="0" i="0" err="1">
                <a:solidFill>
                  <a:srgbClr val="C9D1D9"/>
                </a:solidFill>
                <a:effectLst/>
                <a:latin typeface="-apple-system"/>
              </a:rPr>
              <a:t>Codespaces</a:t>
            </a:r>
            <a:r>
              <a:rPr lang="en-US" b="0" i="0">
                <a:solidFill>
                  <a:srgbClr val="C9D1D9"/>
                </a:solidFill>
                <a:effectLst/>
                <a:latin typeface="-apple-system"/>
              </a:rPr>
              <a:t> tab, select "Create </a:t>
            </a:r>
            <a:r>
              <a:rPr lang="en-US" b="0" i="0" err="1">
                <a:solidFill>
                  <a:srgbClr val="C9D1D9"/>
                </a:solidFill>
                <a:effectLst/>
                <a:latin typeface="-apple-system"/>
              </a:rPr>
              <a:t>codespace</a:t>
            </a:r>
            <a:r>
              <a:rPr lang="en-US" b="0" i="0">
                <a:solidFill>
                  <a:srgbClr val="C9D1D9"/>
                </a:solidFill>
                <a:effectLst/>
                <a:latin typeface="-apple-system"/>
              </a:rPr>
              <a:t> on main".</a:t>
            </a:r>
          </a:p>
          <a:p>
            <a:pPr marL="0" lvl="0" indent="0" algn="l" rtl="0">
              <a:spcBef>
                <a:spcPts val="0"/>
              </a:spcBef>
              <a:spcAft>
                <a:spcPts val="0"/>
              </a:spcAft>
              <a:buNone/>
            </a:pPr>
            <a:endParaRPr lang="es-MX" sz="1100">
              <a:solidFill>
                <a:schemeClr val="dk2"/>
              </a:solidFill>
              <a:latin typeface="Roboto Mono"/>
              <a:ea typeface="Roboto Mono"/>
              <a:cs typeface="Roboto Mono"/>
              <a:sym typeface="Roboto Mon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4"/>
        <p:cNvGrpSpPr/>
        <p:nvPr/>
      </p:nvGrpSpPr>
      <p:grpSpPr>
        <a:xfrm>
          <a:off x="0" y="0"/>
          <a:ext cx="0" cy="0"/>
          <a:chOff x="0" y="0"/>
          <a:chExt cx="0" cy="0"/>
        </a:xfrm>
      </p:grpSpPr>
      <p:sp>
        <p:nvSpPr>
          <p:cNvPr id="5585" name="Google Shape;5585;g1262c50b52c_0_4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6" name="Google Shape;5586;g1262c50b52c_0_4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C9D1D9"/>
                </a:solidFill>
                <a:effectLst/>
                <a:latin typeface="-apple-system"/>
              </a:rPr>
              <a:t>4. Wait as GitHub initializes the </a:t>
            </a:r>
            <a:r>
              <a:rPr lang="en-US" b="0" i="0" err="1">
                <a:solidFill>
                  <a:srgbClr val="C9D1D9"/>
                </a:solidFill>
                <a:effectLst/>
                <a:latin typeface="-apple-system"/>
              </a:rPr>
              <a:t>Codespace</a:t>
            </a:r>
            <a:r>
              <a:rPr lang="en-US" b="0" i="0">
                <a:solidFill>
                  <a:srgbClr val="C9D1D9"/>
                </a:solidFill>
                <a:effectLst/>
                <a:latin typeface="-apple-system"/>
              </a:rPr>
              <a:t>.</a:t>
            </a:r>
          </a:p>
          <a:p>
            <a:pPr marL="0" lvl="0" indent="0" algn="l" rtl="0">
              <a:spcBef>
                <a:spcPts val="0"/>
              </a:spcBef>
              <a:spcAft>
                <a:spcPts val="0"/>
              </a:spcAft>
              <a:buNone/>
            </a:pPr>
            <a:endParaRPr lang="es-MX" sz="1100">
              <a:solidFill>
                <a:schemeClr val="dk2"/>
              </a:solidFill>
              <a:latin typeface="Roboto Mono"/>
              <a:ea typeface="Roboto Mono"/>
              <a:cs typeface="Roboto Mono"/>
              <a:sym typeface="Roboto Mono"/>
            </a:endParaRPr>
          </a:p>
          <a:p>
            <a:pPr marL="0" lvl="0" indent="0" algn="l" rtl="0">
              <a:spcBef>
                <a:spcPts val="0"/>
              </a:spcBef>
              <a:spcAft>
                <a:spcPts val="0"/>
              </a:spcAft>
              <a:buNone/>
            </a:pPr>
            <a:endParaRPr lang="es-MX" sz="1100">
              <a:solidFill>
                <a:schemeClr val="dk2"/>
              </a:solidFill>
              <a:latin typeface="Roboto Mono"/>
              <a:ea typeface="Roboto Mono"/>
              <a:cs typeface="Roboto Mono"/>
              <a:sym typeface="Roboto Mono"/>
            </a:endParaRPr>
          </a:p>
        </p:txBody>
      </p:sp>
    </p:spTree>
    <p:extLst>
      <p:ext uri="{BB962C8B-B14F-4D97-AF65-F5344CB8AC3E}">
        <p14:creationId xmlns:p14="http://schemas.microsoft.com/office/powerpoint/2010/main" val="21822437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2.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2.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Master" Target="../slideMasters/slideMaster1.xml"/><Relationship Id="rId5" Type="http://schemas.openxmlformats.org/officeDocument/2006/relationships/image" Target="../media/image15.png"/><Relationship Id="rId4" Type="http://schemas.openxmlformats.org/officeDocument/2006/relationships/image" Target="../media/image19.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Master" Target="../slideMasters/slideMaster1.xml"/><Relationship Id="rId5" Type="http://schemas.openxmlformats.org/officeDocument/2006/relationships/image" Target="../media/image15.png"/><Relationship Id="rId4" Type="http://schemas.openxmlformats.org/officeDocument/2006/relationships/image" Target="../media/image19.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3.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hyperlink" Target="https://github.slack.com/archives/C0308E9K1LG" TargetMode="External"/><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image" Target="../media/image19.svg"/><Relationship Id="rId4" Type="http://schemas.openxmlformats.org/officeDocument/2006/relationships/image" Target="../media/image1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11. Template instructions (Footer Instructions)">
  <p:cSld name="Template instructions (Footer Instructions)">
    <p:spTree>
      <p:nvGrpSpPr>
        <p:cNvPr id="1" name="Shape 27"/>
        <p:cNvGrpSpPr/>
        <p:nvPr/>
      </p:nvGrpSpPr>
      <p:grpSpPr>
        <a:xfrm>
          <a:off x="0" y="0"/>
          <a:ext cx="0" cy="0"/>
          <a:chOff x="0" y="0"/>
          <a:chExt cx="0" cy="0"/>
        </a:xfrm>
      </p:grpSpPr>
      <p:sp>
        <p:nvSpPr>
          <p:cNvPr id="28" name="Google Shape;28;p2"/>
          <p:cNvSpPr txBox="1"/>
          <p:nvPr/>
        </p:nvSpPr>
        <p:spPr>
          <a:xfrm>
            <a:off x="836122" y="310716"/>
            <a:ext cx="4928100" cy="5925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3600" b="1" i="0" u="none" strike="noStrike" cap="none">
                <a:solidFill>
                  <a:schemeClr val="dk1"/>
                </a:solidFill>
              </a:rPr>
              <a:t>Footer instructions</a:t>
            </a:r>
            <a:endParaRPr sz="3600" b="1">
              <a:solidFill>
                <a:schemeClr val="dk1"/>
              </a:solidFill>
            </a:endParaRPr>
          </a:p>
        </p:txBody>
      </p:sp>
      <p:sp>
        <p:nvSpPr>
          <p:cNvPr id="29" name="Google Shape;29;p2"/>
          <p:cNvSpPr txBox="1"/>
          <p:nvPr/>
        </p:nvSpPr>
        <p:spPr>
          <a:xfrm>
            <a:off x="821170" y="3397195"/>
            <a:ext cx="1998900" cy="5271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1400"/>
              <a:buFont typeface="Arial"/>
              <a:buNone/>
            </a:pPr>
            <a:r>
              <a:rPr lang="en" sz="1600" i="0" u="none" strike="noStrike" cap="none">
                <a:solidFill>
                  <a:schemeClr val="dk1"/>
                </a:solidFill>
              </a:rPr>
              <a:t>Click </a:t>
            </a:r>
            <a:r>
              <a:rPr lang="en" sz="1600">
                <a:solidFill>
                  <a:schemeClr val="dk1"/>
                </a:solidFill>
              </a:rPr>
              <a:t>“Slide” then “Edit theme”</a:t>
            </a:r>
            <a:endParaRPr sz="1600">
              <a:solidFill>
                <a:schemeClr val="dk1"/>
              </a:solidFill>
            </a:endParaRPr>
          </a:p>
        </p:txBody>
      </p:sp>
      <p:sp>
        <p:nvSpPr>
          <p:cNvPr id="30" name="Google Shape;30;p2"/>
          <p:cNvSpPr txBox="1"/>
          <p:nvPr/>
        </p:nvSpPr>
        <p:spPr>
          <a:xfrm>
            <a:off x="821176" y="3919800"/>
            <a:ext cx="2228700" cy="4695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i="0" u="none" strike="noStrike" cap="none">
                <a:solidFill>
                  <a:schemeClr val="dk2"/>
                </a:solidFill>
              </a:rPr>
              <a:t>Found at the top of the tool bar </a:t>
            </a:r>
            <a:endParaRPr>
              <a:solidFill>
                <a:schemeClr val="dk2"/>
              </a:solidFill>
            </a:endParaRPr>
          </a:p>
        </p:txBody>
      </p:sp>
      <p:sp>
        <p:nvSpPr>
          <p:cNvPr id="31" name="Google Shape;31;p2"/>
          <p:cNvSpPr txBox="1"/>
          <p:nvPr/>
        </p:nvSpPr>
        <p:spPr>
          <a:xfrm>
            <a:off x="3484751" y="3397200"/>
            <a:ext cx="2220000" cy="5271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1400"/>
              <a:buFont typeface="Arial"/>
              <a:buNone/>
            </a:pPr>
            <a:r>
              <a:rPr lang="en" sz="1600">
                <a:solidFill>
                  <a:schemeClr val="dk1"/>
                </a:solidFill>
              </a:rPr>
              <a:t>Edit the footer on </a:t>
            </a:r>
            <a:br>
              <a:rPr lang="en" sz="1600">
                <a:solidFill>
                  <a:schemeClr val="dk1"/>
                </a:solidFill>
              </a:rPr>
            </a:br>
            <a:r>
              <a:rPr lang="en" sz="1600">
                <a:solidFill>
                  <a:schemeClr val="dk1"/>
                </a:solidFill>
              </a:rPr>
              <a:t>Slide 0 of the theme</a:t>
            </a:r>
            <a:endParaRPr sz="1600">
              <a:solidFill>
                <a:schemeClr val="dk1"/>
              </a:solidFill>
            </a:endParaRPr>
          </a:p>
        </p:txBody>
      </p:sp>
      <p:sp>
        <p:nvSpPr>
          <p:cNvPr id="32" name="Google Shape;32;p2"/>
          <p:cNvSpPr txBox="1"/>
          <p:nvPr/>
        </p:nvSpPr>
        <p:spPr>
          <a:xfrm>
            <a:off x="3484751" y="3919800"/>
            <a:ext cx="2229000" cy="6849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i="0" u="none" strike="noStrike" cap="none">
                <a:solidFill>
                  <a:schemeClr val="dk2"/>
                </a:solidFill>
              </a:rPr>
              <a:t>By changing the date, talk title, and GitHub hand</a:t>
            </a:r>
            <a:r>
              <a:rPr lang="en">
                <a:solidFill>
                  <a:schemeClr val="dk2"/>
                </a:solidFill>
              </a:rPr>
              <a:t>le of the speaker(s)</a:t>
            </a:r>
            <a:endParaRPr>
              <a:solidFill>
                <a:schemeClr val="dk2"/>
              </a:solidFill>
            </a:endParaRPr>
          </a:p>
        </p:txBody>
      </p:sp>
      <p:sp>
        <p:nvSpPr>
          <p:cNvPr id="33" name="Google Shape;33;p2"/>
          <p:cNvSpPr txBox="1"/>
          <p:nvPr/>
        </p:nvSpPr>
        <p:spPr>
          <a:xfrm>
            <a:off x="6099324" y="3397200"/>
            <a:ext cx="2229000" cy="7734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1400"/>
              <a:buFont typeface="Arial"/>
              <a:buNone/>
            </a:pPr>
            <a:r>
              <a:rPr lang="en" sz="1600">
                <a:solidFill>
                  <a:schemeClr val="dk1"/>
                </a:solidFill>
              </a:rPr>
              <a:t>Click the X at the top right to close out and return to presentation</a:t>
            </a:r>
            <a:endParaRPr sz="1600">
              <a:solidFill>
                <a:schemeClr val="dk1"/>
              </a:solidFill>
            </a:endParaRPr>
          </a:p>
        </p:txBody>
      </p:sp>
      <p:pic>
        <p:nvPicPr>
          <p:cNvPr id="34" name="Google Shape;34;p2"/>
          <p:cNvPicPr preferRelativeResize="0"/>
          <p:nvPr/>
        </p:nvPicPr>
        <p:blipFill rotWithShape="1">
          <a:blip r:embed="rId2">
            <a:alphaModFix/>
          </a:blip>
          <a:srcRect l="1761" r="28042"/>
          <a:stretch/>
        </p:blipFill>
        <p:spPr>
          <a:xfrm>
            <a:off x="826769" y="1269904"/>
            <a:ext cx="2229000" cy="1871400"/>
          </a:xfrm>
          <a:prstGeom prst="roundRect">
            <a:avLst>
              <a:gd name="adj" fmla="val 3546"/>
            </a:avLst>
          </a:prstGeom>
          <a:noFill/>
          <a:ln w="19050" cap="flat" cmpd="sng">
            <a:solidFill>
              <a:schemeClr val="accent1"/>
            </a:solidFill>
            <a:prstDash val="solid"/>
            <a:round/>
            <a:headEnd type="none" w="sm" len="sm"/>
            <a:tailEnd type="none" w="sm" len="sm"/>
          </a:ln>
        </p:spPr>
      </p:pic>
      <p:sp>
        <p:nvSpPr>
          <p:cNvPr id="35" name="Google Shape;35;p2"/>
          <p:cNvSpPr/>
          <p:nvPr/>
        </p:nvSpPr>
        <p:spPr>
          <a:xfrm>
            <a:off x="1401175" y="1324725"/>
            <a:ext cx="141900" cy="111600"/>
          </a:xfrm>
          <a:prstGeom prst="roundRect">
            <a:avLst>
              <a:gd name="adj" fmla="val 16667"/>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36" name="Google Shape;36;p2"/>
          <p:cNvSpPr/>
          <p:nvPr/>
        </p:nvSpPr>
        <p:spPr>
          <a:xfrm>
            <a:off x="1381175" y="2057400"/>
            <a:ext cx="509100" cy="91800"/>
          </a:xfrm>
          <a:prstGeom prst="roundRect">
            <a:avLst>
              <a:gd name="adj" fmla="val 16667"/>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37" name="Google Shape;37;p2"/>
          <p:cNvPicPr preferRelativeResize="0"/>
          <p:nvPr/>
        </p:nvPicPr>
        <p:blipFill rotWithShape="1">
          <a:blip r:embed="rId3">
            <a:alphaModFix/>
          </a:blip>
          <a:srcRect l="578" r="37252"/>
          <a:stretch/>
        </p:blipFill>
        <p:spPr>
          <a:xfrm>
            <a:off x="3475647" y="1269904"/>
            <a:ext cx="2229000" cy="1871400"/>
          </a:xfrm>
          <a:prstGeom prst="roundRect">
            <a:avLst>
              <a:gd name="adj" fmla="val 3843"/>
            </a:avLst>
          </a:prstGeom>
          <a:noFill/>
          <a:ln w="19050" cap="flat" cmpd="sng">
            <a:solidFill>
              <a:schemeClr val="accent1"/>
            </a:solidFill>
            <a:prstDash val="solid"/>
            <a:round/>
            <a:headEnd type="none" w="sm" len="sm"/>
            <a:tailEnd type="none" w="sm" len="sm"/>
          </a:ln>
        </p:spPr>
      </p:pic>
      <p:sp>
        <p:nvSpPr>
          <p:cNvPr id="38" name="Google Shape;38;p2"/>
          <p:cNvSpPr/>
          <p:nvPr/>
        </p:nvSpPr>
        <p:spPr>
          <a:xfrm>
            <a:off x="3792347" y="1579440"/>
            <a:ext cx="496500" cy="292200"/>
          </a:xfrm>
          <a:prstGeom prst="roundRect">
            <a:avLst>
              <a:gd name="adj" fmla="val 7079"/>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39" name="Google Shape;39;p2"/>
          <p:cNvSpPr/>
          <p:nvPr/>
        </p:nvSpPr>
        <p:spPr>
          <a:xfrm>
            <a:off x="4640349" y="2859575"/>
            <a:ext cx="1073400" cy="143100"/>
          </a:xfrm>
          <a:prstGeom prst="roundRect">
            <a:avLst>
              <a:gd name="adj" fmla="val 7079"/>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40" name="Google Shape;40;p2"/>
          <p:cNvPicPr preferRelativeResize="0"/>
          <p:nvPr/>
        </p:nvPicPr>
        <p:blipFill rotWithShape="1">
          <a:blip r:embed="rId4">
            <a:alphaModFix/>
          </a:blip>
          <a:srcRect l="40564"/>
          <a:stretch/>
        </p:blipFill>
        <p:spPr>
          <a:xfrm>
            <a:off x="6090235" y="1254908"/>
            <a:ext cx="2260200" cy="1901400"/>
          </a:xfrm>
          <a:prstGeom prst="roundRect">
            <a:avLst>
              <a:gd name="adj" fmla="val 3246"/>
            </a:avLst>
          </a:prstGeom>
          <a:noFill/>
          <a:ln w="19050" cap="flat" cmpd="sng">
            <a:solidFill>
              <a:schemeClr val="accent1"/>
            </a:solidFill>
            <a:prstDash val="solid"/>
            <a:round/>
            <a:headEnd type="none" w="sm" len="sm"/>
            <a:tailEnd type="none" w="sm" len="sm"/>
          </a:ln>
        </p:spPr>
      </p:pic>
      <p:sp>
        <p:nvSpPr>
          <p:cNvPr id="41" name="Google Shape;41;p2"/>
          <p:cNvSpPr/>
          <p:nvPr/>
        </p:nvSpPr>
        <p:spPr>
          <a:xfrm>
            <a:off x="8234375" y="1461900"/>
            <a:ext cx="126600" cy="143100"/>
          </a:xfrm>
          <a:prstGeom prst="roundRect">
            <a:avLst>
              <a:gd name="adj" fmla="val 7079"/>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6. Presentation title">
  <p:cSld name="Presentation title_3">
    <p:bg>
      <p:bgPr>
        <a:blipFill>
          <a:blip r:embed="rId2">
            <a:alphaModFix/>
          </a:blip>
          <a:stretch>
            <a:fillRect/>
          </a:stretch>
        </a:blipFill>
        <a:effectLst/>
      </p:bgPr>
    </p:bg>
    <p:spTree>
      <p:nvGrpSpPr>
        <p:cNvPr id="1" name="Shape 144"/>
        <p:cNvGrpSpPr/>
        <p:nvPr/>
      </p:nvGrpSpPr>
      <p:grpSpPr>
        <a:xfrm>
          <a:off x="0" y="0"/>
          <a:ext cx="0" cy="0"/>
          <a:chOff x="0" y="0"/>
          <a:chExt cx="0" cy="0"/>
        </a:xfrm>
      </p:grpSpPr>
      <p:pic>
        <p:nvPicPr>
          <p:cNvPr id="145" name="Google Shape;145;p13"/>
          <p:cNvPicPr preferRelativeResize="0"/>
          <p:nvPr/>
        </p:nvPicPr>
        <p:blipFill rotWithShape="1">
          <a:blip r:embed="rId3">
            <a:alphaModFix/>
          </a:blip>
          <a:srcRect t="406" b="416"/>
          <a:stretch/>
        </p:blipFill>
        <p:spPr>
          <a:xfrm>
            <a:off x="8240386" y="4267902"/>
            <a:ext cx="527371" cy="514350"/>
          </a:xfrm>
          <a:prstGeom prst="rect">
            <a:avLst/>
          </a:prstGeom>
          <a:noFill/>
          <a:ln>
            <a:noFill/>
          </a:ln>
        </p:spPr>
      </p:pic>
      <p:sp>
        <p:nvSpPr>
          <p:cNvPr id="146" name="Google Shape;146;p13"/>
          <p:cNvSpPr txBox="1">
            <a:spLocks noGrp="1"/>
          </p:cNvSpPr>
          <p:nvPr>
            <p:ph type="title"/>
          </p:nvPr>
        </p:nvSpPr>
        <p:spPr>
          <a:xfrm>
            <a:off x="487136" y="1700213"/>
            <a:ext cx="6858000" cy="1743000"/>
          </a:xfrm>
          <a:prstGeom prst="rect">
            <a:avLst/>
          </a:prstGeom>
          <a:noFill/>
          <a:ln>
            <a:noFill/>
          </a:ln>
        </p:spPr>
        <p:txBody>
          <a:bodyPr spcFirstLastPara="1" wrap="square" lIns="34275" tIns="17150" rIns="34275" bIns="17150" anchor="ctr" anchorCtr="0">
            <a:noAutofit/>
          </a:bodyPr>
          <a:lstStyle>
            <a:lvl1pPr marR="0" lvl="0" algn="l" rtl="0">
              <a:lnSpc>
                <a:spcPct val="80000"/>
              </a:lnSpc>
              <a:spcBef>
                <a:spcPts val="0"/>
              </a:spcBef>
              <a:spcAft>
                <a:spcPts val="0"/>
              </a:spcAft>
              <a:buClr>
                <a:schemeClr val="dk1"/>
              </a:buClr>
              <a:buSzPts val="4400"/>
              <a:buNone/>
              <a:defRPr sz="4400" b="1" i="0" u="none" strike="noStrike" cap="none">
                <a:solidFill>
                  <a:schemeClr val="dk1"/>
                </a:solidFill>
              </a:defRPr>
            </a:lvl1pPr>
            <a:lvl2pPr marR="0" lvl="1"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9pPr>
          </a:lstStyle>
          <a:p>
            <a:endParaRPr/>
          </a:p>
        </p:txBody>
      </p:sp>
      <p:sp>
        <p:nvSpPr>
          <p:cNvPr id="147" name="Google Shape;147;p13"/>
          <p:cNvSpPr txBox="1">
            <a:spLocks noGrp="1"/>
          </p:cNvSpPr>
          <p:nvPr>
            <p:ph type="subTitle" idx="1"/>
          </p:nvPr>
        </p:nvSpPr>
        <p:spPr>
          <a:xfrm>
            <a:off x="484632" y="4187952"/>
            <a:ext cx="5120700" cy="594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None/>
              <a:defRPr sz="16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pic>
        <p:nvPicPr>
          <p:cNvPr id="2" name="Picture 6">
            <a:extLst>
              <a:ext uri="{FF2B5EF4-FFF2-40B4-BE49-F238E27FC236}">
                <a16:creationId xmlns:a16="http://schemas.microsoft.com/office/drawing/2014/main" id="{F20DD0A0-3B03-6EBB-A8A5-8A46A53802C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105. Q&amp;A ">
  <p:cSld name="Q&amp;A Gradient BG 3">
    <p:bg>
      <p:bgPr>
        <a:blipFill>
          <a:blip r:embed="rId2">
            <a:alphaModFix/>
          </a:blip>
          <a:stretch>
            <a:fillRect/>
          </a:stretch>
        </a:blipFill>
        <a:effectLst/>
      </p:bgPr>
    </p:bg>
    <p:spTree>
      <p:nvGrpSpPr>
        <p:cNvPr id="1" name="Shape 1341"/>
        <p:cNvGrpSpPr/>
        <p:nvPr/>
      </p:nvGrpSpPr>
      <p:grpSpPr>
        <a:xfrm>
          <a:off x="0" y="0"/>
          <a:ext cx="0" cy="0"/>
          <a:chOff x="0" y="0"/>
          <a:chExt cx="0" cy="0"/>
        </a:xfrm>
      </p:grpSpPr>
      <p:sp>
        <p:nvSpPr>
          <p:cNvPr id="1342" name="Google Shape;1342;p112"/>
          <p:cNvSpPr/>
          <p:nvPr/>
        </p:nvSpPr>
        <p:spPr>
          <a:xfrm>
            <a:off x="3665742" y="2092773"/>
            <a:ext cx="1812515" cy="957954"/>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a:solidFill>
                  <a:schemeClr val="dk1"/>
                </a:solidFill>
              </a:rPr>
              <a:t>Q&amp;A</a:t>
            </a:r>
            <a:endParaRPr sz="6000" b="1">
              <a:solidFill>
                <a:schemeClr val="dk1"/>
              </a:solidFill>
            </a:endParaRPr>
          </a:p>
        </p:txBody>
      </p:sp>
      <p:pic>
        <p:nvPicPr>
          <p:cNvPr id="2" name="Google Shape;145;p13">
            <a:extLst>
              <a:ext uri="{FF2B5EF4-FFF2-40B4-BE49-F238E27FC236}">
                <a16:creationId xmlns:a16="http://schemas.microsoft.com/office/drawing/2014/main" id="{5DECE98A-9383-724A-8D5E-29CE76C60CD4}"/>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3" name="Picture 6">
            <a:extLst>
              <a:ext uri="{FF2B5EF4-FFF2-40B4-BE49-F238E27FC236}">
                <a16:creationId xmlns:a16="http://schemas.microsoft.com/office/drawing/2014/main" id="{F751FABD-ADD6-F429-DA51-5B1E7E5EDE0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106. Thank you">
  <p:cSld name="Thank you purple">
    <p:bg>
      <p:bgPr>
        <a:gradFill>
          <a:gsLst>
            <a:gs pos="0">
              <a:schemeClr val="accent5"/>
            </a:gs>
            <a:gs pos="50000">
              <a:schemeClr val="accent1"/>
            </a:gs>
            <a:gs pos="100000">
              <a:schemeClr val="accent4"/>
            </a:gs>
          </a:gsLst>
          <a:lin ang="18900044" scaled="0"/>
        </a:gradFill>
        <a:effectLst/>
      </p:bgPr>
    </p:bg>
    <p:spTree>
      <p:nvGrpSpPr>
        <p:cNvPr id="1" name="Shape 1343"/>
        <p:cNvGrpSpPr/>
        <p:nvPr/>
      </p:nvGrpSpPr>
      <p:grpSpPr>
        <a:xfrm>
          <a:off x="0" y="0"/>
          <a:ext cx="0" cy="0"/>
          <a:chOff x="0" y="0"/>
          <a:chExt cx="0" cy="0"/>
        </a:xfrm>
      </p:grpSpPr>
      <p:sp>
        <p:nvSpPr>
          <p:cNvPr id="1344" name="Google Shape;1344;p113"/>
          <p:cNvSpPr/>
          <p:nvPr/>
        </p:nvSpPr>
        <p:spPr>
          <a:xfrm>
            <a:off x="2613171" y="2092773"/>
            <a:ext cx="39177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i="0" u="none" strike="noStrike" cap="none">
                <a:solidFill>
                  <a:schemeClr val="lt1"/>
                </a:solidFill>
                <a:latin typeface="Arial"/>
                <a:ea typeface="Arial"/>
                <a:cs typeface="Arial"/>
                <a:sym typeface="Arial"/>
              </a:rPr>
              <a:t>Thank you</a:t>
            </a:r>
            <a:endParaRPr sz="6000" b="1">
              <a:solidFill>
                <a:schemeClr val="lt1"/>
              </a:solidFill>
            </a:endParaRPr>
          </a:p>
        </p:txBody>
      </p:sp>
      <p:pic>
        <p:nvPicPr>
          <p:cNvPr id="2" name="Google Shape;145;p13">
            <a:extLst>
              <a:ext uri="{FF2B5EF4-FFF2-40B4-BE49-F238E27FC236}">
                <a16:creationId xmlns:a16="http://schemas.microsoft.com/office/drawing/2014/main" id="{5641C481-2E5A-5B12-D278-6A76AB26D72B}"/>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69A5CAFC-89F3-43E0-9EA9-1F9F6542A98F}"/>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107. Thank you">
  <p:cSld name="Thank you gradient 1">
    <p:bg>
      <p:bgPr>
        <a:gradFill>
          <a:gsLst>
            <a:gs pos="0">
              <a:schemeClr val="accent2"/>
            </a:gs>
            <a:gs pos="24000">
              <a:schemeClr val="accent5"/>
            </a:gs>
            <a:gs pos="100000">
              <a:schemeClr val="accent1"/>
            </a:gs>
          </a:gsLst>
          <a:lin ang="18900044" scaled="0"/>
        </a:gradFill>
        <a:effectLst/>
      </p:bgPr>
    </p:bg>
    <p:spTree>
      <p:nvGrpSpPr>
        <p:cNvPr id="1" name="Shape 1345"/>
        <p:cNvGrpSpPr/>
        <p:nvPr/>
      </p:nvGrpSpPr>
      <p:grpSpPr>
        <a:xfrm>
          <a:off x="0" y="0"/>
          <a:ext cx="0" cy="0"/>
          <a:chOff x="0" y="0"/>
          <a:chExt cx="0" cy="0"/>
        </a:xfrm>
      </p:grpSpPr>
      <p:sp>
        <p:nvSpPr>
          <p:cNvPr id="1346" name="Google Shape;1346;p114"/>
          <p:cNvSpPr/>
          <p:nvPr/>
        </p:nvSpPr>
        <p:spPr>
          <a:xfrm>
            <a:off x="2613171" y="2092773"/>
            <a:ext cx="39177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i="0" u="none" strike="noStrike" cap="none">
                <a:solidFill>
                  <a:schemeClr val="lt1"/>
                </a:solidFill>
                <a:latin typeface="Arial"/>
                <a:ea typeface="Arial"/>
                <a:cs typeface="Arial"/>
                <a:sym typeface="Arial"/>
              </a:rPr>
              <a:t>Thank you</a:t>
            </a:r>
            <a:endParaRPr sz="6000" b="1">
              <a:solidFill>
                <a:schemeClr val="lt1"/>
              </a:solidFill>
            </a:endParaRPr>
          </a:p>
        </p:txBody>
      </p:sp>
      <p:pic>
        <p:nvPicPr>
          <p:cNvPr id="2" name="Google Shape;145;p13">
            <a:extLst>
              <a:ext uri="{FF2B5EF4-FFF2-40B4-BE49-F238E27FC236}">
                <a16:creationId xmlns:a16="http://schemas.microsoft.com/office/drawing/2014/main" id="{FD62CD35-A0C6-5B55-7B2A-BE390BE5C66F}"/>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D56E264C-19AF-386E-DED9-AB270335AC5B}"/>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108. Thank you">
  <p:cSld name="Thank you gradient 2">
    <p:bg>
      <p:bgPr>
        <a:gradFill>
          <a:gsLst>
            <a:gs pos="0">
              <a:schemeClr val="accent3"/>
            </a:gs>
            <a:gs pos="100000">
              <a:schemeClr val="accent2"/>
            </a:gs>
          </a:gsLst>
          <a:lin ang="8100019" scaled="0"/>
        </a:gradFill>
        <a:effectLst/>
      </p:bgPr>
    </p:bg>
    <p:spTree>
      <p:nvGrpSpPr>
        <p:cNvPr id="1" name="Shape 1347"/>
        <p:cNvGrpSpPr/>
        <p:nvPr/>
      </p:nvGrpSpPr>
      <p:grpSpPr>
        <a:xfrm>
          <a:off x="0" y="0"/>
          <a:ext cx="0" cy="0"/>
          <a:chOff x="0" y="0"/>
          <a:chExt cx="0" cy="0"/>
        </a:xfrm>
      </p:grpSpPr>
      <p:sp>
        <p:nvSpPr>
          <p:cNvPr id="1348" name="Google Shape;1348;p115"/>
          <p:cNvSpPr/>
          <p:nvPr/>
        </p:nvSpPr>
        <p:spPr>
          <a:xfrm>
            <a:off x="2613171" y="2092773"/>
            <a:ext cx="39177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i="0" u="none" strike="noStrike" cap="none">
                <a:solidFill>
                  <a:schemeClr val="lt1"/>
                </a:solidFill>
                <a:latin typeface="Arial"/>
                <a:ea typeface="Arial"/>
                <a:cs typeface="Arial"/>
                <a:sym typeface="Arial"/>
              </a:rPr>
              <a:t>Thank you</a:t>
            </a:r>
            <a:endParaRPr sz="6000" b="1">
              <a:solidFill>
                <a:schemeClr val="lt1"/>
              </a:solidFill>
            </a:endParaRPr>
          </a:p>
        </p:txBody>
      </p:sp>
      <p:pic>
        <p:nvPicPr>
          <p:cNvPr id="2" name="Google Shape;145;p13">
            <a:extLst>
              <a:ext uri="{FF2B5EF4-FFF2-40B4-BE49-F238E27FC236}">
                <a16:creationId xmlns:a16="http://schemas.microsoft.com/office/drawing/2014/main" id="{27E11F51-95CF-1D68-F35A-7E2FD26520FB}"/>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9680BB02-804D-4369-BF5A-9BF8BFA3332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109. Thank you">
  <p:cSld name="TY Gradient BG 2">
    <p:bg>
      <p:bgPr>
        <a:blipFill>
          <a:blip r:embed="rId2">
            <a:alphaModFix/>
          </a:blip>
          <a:stretch>
            <a:fillRect/>
          </a:stretch>
        </a:blipFill>
        <a:effectLst/>
      </p:bgPr>
    </p:bg>
    <p:spTree>
      <p:nvGrpSpPr>
        <p:cNvPr id="1" name="Shape 1349"/>
        <p:cNvGrpSpPr/>
        <p:nvPr/>
      </p:nvGrpSpPr>
      <p:grpSpPr>
        <a:xfrm>
          <a:off x="0" y="0"/>
          <a:ext cx="0" cy="0"/>
          <a:chOff x="0" y="0"/>
          <a:chExt cx="0" cy="0"/>
        </a:xfrm>
      </p:grpSpPr>
      <p:sp>
        <p:nvSpPr>
          <p:cNvPr id="1350" name="Google Shape;1350;p116"/>
          <p:cNvSpPr/>
          <p:nvPr/>
        </p:nvSpPr>
        <p:spPr>
          <a:xfrm>
            <a:off x="2613171" y="2092773"/>
            <a:ext cx="39177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i="0" u="none" strike="noStrike" cap="none">
                <a:solidFill>
                  <a:schemeClr val="dk1"/>
                </a:solidFill>
                <a:latin typeface="Arial"/>
                <a:ea typeface="Arial"/>
                <a:cs typeface="Arial"/>
                <a:sym typeface="Arial"/>
              </a:rPr>
              <a:t>Thank you</a:t>
            </a:r>
            <a:endParaRPr sz="6000" b="1">
              <a:solidFill>
                <a:schemeClr val="dk1"/>
              </a:solidFill>
            </a:endParaRPr>
          </a:p>
        </p:txBody>
      </p:sp>
      <p:pic>
        <p:nvPicPr>
          <p:cNvPr id="2" name="Google Shape;145;p13">
            <a:extLst>
              <a:ext uri="{FF2B5EF4-FFF2-40B4-BE49-F238E27FC236}">
                <a16:creationId xmlns:a16="http://schemas.microsoft.com/office/drawing/2014/main" id="{E7E5D70D-DC11-7430-60A7-9BBB7324D480}"/>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5" name="Picture 6">
            <a:extLst>
              <a:ext uri="{FF2B5EF4-FFF2-40B4-BE49-F238E27FC236}">
                <a16:creationId xmlns:a16="http://schemas.microsoft.com/office/drawing/2014/main" id="{A4FE5D0F-672F-7846-5B20-F1730893DEA5}"/>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110. Thank you">
  <p:cSld name="TY Gradient BG 3">
    <p:bg>
      <p:bgPr>
        <a:blipFill>
          <a:blip r:embed="rId2">
            <a:alphaModFix/>
          </a:blip>
          <a:stretch>
            <a:fillRect/>
          </a:stretch>
        </a:blipFill>
        <a:effectLst/>
      </p:bgPr>
    </p:bg>
    <p:spTree>
      <p:nvGrpSpPr>
        <p:cNvPr id="1" name="Shape 1351"/>
        <p:cNvGrpSpPr/>
        <p:nvPr/>
      </p:nvGrpSpPr>
      <p:grpSpPr>
        <a:xfrm>
          <a:off x="0" y="0"/>
          <a:ext cx="0" cy="0"/>
          <a:chOff x="0" y="0"/>
          <a:chExt cx="0" cy="0"/>
        </a:xfrm>
      </p:grpSpPr>
      <p:sp>
        <p:nvSpPr>
          <p:cNvPr id="1352" name="Google Shape;1352;p117"/>
          <p:cNvSpPr/>
          <p:nvPr/>
        </p:nvSpPr>
        <p:spPr>
          <a:xfrm>
            <a:off x="2613171" y="2092773"/>
            <a:ext cx="3917660" cy="957954"/>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i="0" u="none" strike="noStrike" cap="none">
                <a:solidFill>
                  <a:schemeClr val="dk1"/>
                </a:solidFill>
                <a:latin typeface="Arial"/>
                <a:ea typeface="Arial"/>
                <a:cs typeface="Arial"/>
                <a:sym typeface="Arial"/>
              </a:rPr>
              <a:t>Thank you</a:t>
            </a:r>
            <a:endParaRPr sz="6000" b="1">
              <a:solidFill>
                <a:schemeClr val="dk1"/>
              </a:solidFill>
            </a:endParaRPr>
          </a:p>
        </p:txBody>
      </p:sp>
      <p:pic>
        <p:nvPicPr>
          <p:cNvPr id="2" name="Google Shape;145;p13">
            <a:extLst>
              <a:ext uri="{FF2B5EF4-FFF2-40B4-BE49-F238E27FC236}">
                <a16:creationId xmlns:a16="http://schemas.microsoft.com/office/drawing/2014/main" id="{77CA57F1-76A0-5190-8AA5-72E2EAC821E1}"/>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3" name="Picture 6">
            <a:extLst>
              <a:ext uri="{FF2B5EF4-FFF2-40B4-BE49-F238E27FC236}">
                <a16:creationId xmlns:a16="http://schemas.microsoft.com/office/drawing/2014/main" id="{7AF3AA50-53A7-72B1-29AB-04E2C4BBA31A}"/>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matchingName="2. Blank">
  <p:cSld name="2. Blank">
    <p:spTree>
      <p:nvGrpSpPr>
        <p:cNvPr id="1" name="Shape 2584"/>
        <p:cNvGrpSpPr/>
        <p:nvPr/>
      </p:nvGrpSpPr>
      <p:grpSpPr>
        <a:xfrm>
          <a:off x="0" y="0"/>
          <a:ext cx="0" cy="0"/>
          <a:chOff x="0" y="0"/>
          <a:chExt cx="0" cy="0"/>
        </a:xfrm>
      </p:grpSpPr>
      <p:grpSp>
        <p:nvGrpSpPr>
          <p:cNvPr id="2585" name="Google Shape;2585;p135"/>
          <p:cNvGrpSpPr/>
          <p:nvPr/>
        </p:nvGrpSpPr>
        <p:grpSpPr>
          <a:xfrm>
            <a:off x="9190200" y="0"/>
            <a:ext cx="2579242" cy="2568339"/>
            <a:chOff x="22170399" y="777240"/>
            <a:chExt cx="6877978" cy="6848903"/>
          </a:xfrm>
        </p:grpSpPr>
        <p:grpSp>
          <p:nvGrpSpPr>
            <p:cNvPr id="2586" name="Google Shape;2586;p135"/>
            <p:cNvGrpSpPr/>
            <p:nvPr/>
          </p:nvGrpSpPr>
          <p:grpSpPr>
            <a:xfrm>
              <a:off x="22170399" y="777240"/>
              <a:ext cx="6877978" cy="6848903"/>
              <a:chOff x="22155159" y="0"/>
              <a:chExt cx="6877978" cy="6848903"/>
            </a:xfrm>
          </p:grpSpPr>
          <p:sp>
            <p:nvSpPr>
              <p:cNvPr id="2587" name="Google Shape;2587;p135"/>
              <p:cNvSpPr/>
              <p:nvPr/>
            </p:nvSpPr>
            <p:spPr>
              <a:xfrm>
                <a:off x="22155159" y="1972983"/>
                <a:ext cx="6877800" cy="914400"/>
              </a:xfrm>
              <a:prstGeom prst="roundRect">
                <a:avLst>
                  <a:gd name="adj" fmla="val 6778"/>
                </a:avLst>
              </a:prstGeom>
              <a:solidFill>
                <a:srgbClr val="A371F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Large title text, Shapes</a:t>
                </a:r>
                <a:endParaRPr sz="500"/>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Purple-04 #A371F7</a:t>
                </a:r>
                <a:endParaRPr sz="500"/>
              </a:p>
            </p:txBody>
          </p:sp>
          <p:sp>
            <p:nvSpPr>
              <p:cNvPr id="2588" name="Google Shape;2588;p135"/>
              <p:cNvSpPr/>
              <p:nvPr/>
            </p:nvSpPr>
            <p:spPr>
              <a:xfrm>
                <a:off x="22155159" y="2964166"/>
                <a:ext cx="6877800" cy="914400"/>
              </a:xfrm>
              <a:prstGeom prst="roundRect">
                <a:avLst>
                  <a:gd name="adj" fmla="val 9257"/>
                </a:avLst>
              </a:prstGeom>
              <a:solidFill>
                <a:srgbClr val="6E40C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Purple-06 #6E40C9</a:t>
                </a:r>
                <a:endParaRPr sz="500"/>
              </a:p>
            </p:txBody>
          </p:sp>
          <p:sp>
            <p:nvSpPr>
              <p:cNvPr id="2589" name="Google Shape;2589;p135"/>
              <p:cNvSpPr/>
              <p:nvPr/>
            </p:nvSpPr>
            <p:spPr>
              <a:xfrm>
                <a:off x="22155159" y="3953413"/>
                <a:ext cx="3375600" cy="914400"/>
              </a:xfrm>
              <a:prstGeom prst="roundRect">
                <a:avLst>
                  <a:gd name="adj" fmla="val 7010"/>
                </a:avLst>
              </a:prstGeom>
              <a:solidFill>
                <a:srgbClr val="388B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Large title text, 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Blue-04 #388BFD</a:t>
                </a:r>
                <a:endParaRPr sz="500"/>
              </a:p>
            </p:txBody>
          </p:sp>
          <p:sp>
            <p:nvSpPr>
              <p:cNvPr id="2590" name="Google Shape;2590;p135"/>
              <p:cNvSpPr/>
              <p:nvPr/>
            </p:nvSpPr>
            <p:spPr>
              <a:xfrm>
                <a:off x="25631437" y="3953413"/>
                <a:ext cx="3401700" cy="914400"/>
              </a:xfrm>
              <a:prstGeom prst="roundRect">
                <a:avLst>
                  <a:gd name="adj" fmla="val 7229"/>
                </a:avLst>
              </a:prstGeom>
              <a:solidFill>
                <a:srgbClr val="1158C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Blue-06 #1158C7</a:t>
                </a:r>
                <a:endParaRPr sz="500"/>
              </a:p>
            </p:txBody>
          </p:sp>
          <p:sp>
            <p:nvSpPr>
              <p:cNvPr id="2591" name="Google Shape;2591;p135"/>
              <p:cNvSpPr/>
              <p:nvPr/>
            </p:nvSpPr>
            <p:spPr>
              <a:xfrm>
                <a:off x="22155159" y="4942660"/>
                <a:ext cx="3375600" cy="914400"/>
              </a:xfrm>
              <a:prstGeom prst="roundRect">
                <a:avLst>
                  <a:gd name="adj" fmla="val 6836"/>
                </a:avLst>
              </a:prstGeom>
              <a:solidFill>
                <a:srgbClr val="56D36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Large title text, 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Green-02 #56D364</a:t>
                </a:r>
                <a:endParaRPr sz="500"/>
              </a:p>
            </p:txBody>
          </p:sp>
          <p:sp>
            <p:nvSpPr>
              <p:cNvPr id="2592" name="Google Shape;2592;p135"/>
              <p:cNvSpPr/>
              <p:nvPr/>
            </p:nvSpPr>
            <p:spPr>
              <a:xfrm>
                <a:off x="25631437" y="4942660"/>
                <a:ext cx="3401700" cy="914400"/>
              </a:xfrm>
              <a:prstGeom prst="roundRect">
                <a:avLst>
                  <a:gd name="adj" fmla="val 6410"/>
                </a:avLst>
              </a:prstGeom>
              <a:solidFill>
                <a:srgbClr val="2EA04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Green-04 #2EA043</a:t>
                </a:r>
                <a:endParaRPr sz="500"/>
              </a:p>
            </p:txBody>
          </p:sp>
          <p:sp>
            <p:nvSpPr>
              <p:cNvPr id="2593" name="Google Shape;2593;p135"/>
              <p:cNvSpPr/>
              <p:nvPr/>
            </p:nvSpPr>
            <p:spPr>
              <a:xfrm>
                <a:off x="22155159" y="0"/>
                <a:ext cx="6877800" cy="9144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i="0" u="none" strike="noStrike" cap="none">
                    <a:solidFill>
                      <a:srgbClr val="0A0C10"/>
                    </a:solidFill>
                    <a:latin typeface="Arial"/>
                    <a:ea typeface="Arial"/>
                    <a:cs typeface="Arial"/>
                    <a:sym typeface="Arial"/>
                  </a:rPr>
                  <a:t>Text, Shapes</a:t>
                </a:r>
                <a:endParaRPr sz="500"/>
              </a:p>
              <a:p>
                <a:pPr marL="0" marR="0" lvl="0" indent="0" algn="ctr" rtl="0">
                  <a:lnSpc>
                    <a:spcPct val="100000"/>
                  </a:lnSpc>
                  <a:spcBef>
                    <a:spcPts val="0"/>
                  </a:spcBef>
                  <a:spcAft>
                    <a:spcPts val="0"/>
                  </a:spcAft>
                  <a:buClr>
                    <a:srgbClr val="0A0C10"/>
                  </a:buClr>
                  <a:buSzPts val="900"/>
                  <a:buFont typeface="Arial"/>
                  <a:buNone/>
                </a:pPr>
                <a:r>
                  <a:rPr lang="en" sz="900" b="0" i="0" u="none" strike="noStrike" cap="none">
                    <a:solidFill>
                      <a:srgbClr val="0A0C10"/>
                    </a:solidFill>
                    <a:latin typeface="Arial"/>
                    <a:ea typeface="Arial"/>
                    <a:cs typeface="Arial"/>
                    <a:sym typeface="Arial"/>
                  </a:rPr>
                  <a:t>White #000000</a:t>
                </a:r>
                <a:endParaRPr sz="500"/>
              </a:p>
            </p:txBody>
          </p:sp>
          <p:sp>
            <p:nvSpPr>
              <p:cNvPr id="2594" name="Google Shape;2594;p135"/>
              <p:cNvSpPr/>
              <p:nvPr/>
            </p:nvSpPr>
            <p:spPr>
              <a:xfrm>
                <a:off x="22155159" y="986491"/>
                <a:ext cx="6877800" cy="9144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latin typeface="Arial"/>
                    <a:ea typeface="Arial"/>
                    <a:cs typeface="Arial"/>
                    <a:sym typeface="Arial"/>
                  </a:rPr>
                  <a:t>Text, Shapes</a:t>
                </a:r>
                <a:endParaRPr sz="500"/>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Gray-03 #8B949E</a:t>
                </a:r>
                <a:endParaRPr sz="500"/>
              </a:p>
            </p:txBody>
          </p:sp>
          <p:sp>
            <p:nvSpPr>
              <p:cNvPr id="2595" name="Google Shape;2595;p135"/>
              <p:cNvSpPr/>
              <p:nvPr/>
            </p:nvSpPr>
            <p:spPr>
              <a:xfrm>
                <a:off x="24461005" y="5934503"/>
                <a:ext cx="1069800" cy="914400"/>
              </a:xfrm>
              <a:prstGeom prst="roundRect">
                <a:avLst>
                  <a:gd name="adj" fmla="val 8157"/>
                </a:avLst>
              </a:prstGeom>
              <a:solidFill>
                <a:srgbClr val="797EF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Indigo-04</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#797EF9</a:t>
                </a:r>
                <a:endParaRPr sz="500"/>
              </a:p>
            </p:txBody>
          </p:sp>
          <p:sp>
            <p:nvSpPr>
              <p:cNvPr id="2596" name="Google Shape;2596;p135"/>
              <p:cNvSpPr/>
              <p:nvPr/>
            </p:nvSpPr>
            <p:spPr>
              <a:xfrm>
                <a:off x="25631437" y="5934503"/>
                <a:ext cx="1069800" cy="914400"/>
              </a:xfrm>
              <a:prstGeom prst="roundRect">
                <a:avLst>
                  <a:gd name="adj" fmla="val 9258"/>
                </a:avLst>
              </a:prstGeom>
              <a:solidFill>
                <a:srgbClr val="464ED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Indigo-06</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#464ED1</a:t>
                </a:r>
                <a:endParaRPr sz="500"/>
              </a:p>
            </p:txBody>
          </p:sp>
          <p:sp>
            <p:nvSpPr>
              <p:cNvPr id="2597" name="Google Shape;2597;p135"/>
              <p:cNvSpPr/>
              <p:nvPr/>
            </p:nvSpPr>
            <p:spPr>
              <a:xfrm>
                <a:off x="26792725" y="5934503"/>
                <a:ext cx="1069800" cy="914400"/>
              </a:xfrm>
              <a:prstGeom prst="roundRect">
                <a:avLst>
                  <a:gd name="adj" fmla="val 7944"/>
                </a:avLst>
              </a:prstGeom>
              <a:solidFill>
                <a:srgbClr val="57CCC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Teal-02</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#57CCC5</a:t>
                </a:r>
                <a:endParaRPr sz="500"/>
              </a:p>
            </p:txBody>
          </p:sp>
          <p:sp>
            <p:nvSpPr>
              <p:cNvPr id="2598" name="Google Shape;2598;p135"/>
              <p:cNvSpPr/>
              <p:nvPr/>
            </p:nvSpPr>
            <p:spPr>
              <a:xfrm>
                <a:off x="27954013" y="5934503"/>
                <a:ext cx="1069800" cy="914400"/>
              </a:xfrm>
              <a:prstGeom prst="roundRect">
                <a:avLst>
                  <a:gd name="adj" fmla="val 8702"/>
                </a:avLst>
              </a:prstGeom>
              <a:solidFill>
                <a:srgbClr val="2A9D9A"/>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Teal-02</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#2A9D9A</a:t>
                </a:r>
                <a:endParaRPr sz="500"/>
              </a:p>
            </p:txBody>
          </p:sp>
        </p:grpSp>
        <p:sp>
          <p:nvSpPr>
            <p:cNvPr id="2599" name="Google Shape;2599;p135"/>
            <p:cNvSpPr/>
            <p:nvPr/>
          </p:nvSpPr>
          <p:spPr>
            <a:xfrm>
              <a:off x="22170400" y="6711743"/>
              <a:ext cx="1069800" cy="914400"/>
            </a:xfrm>
            <a:prstGeom prst="roundRect">
              <a:avLst>
                <a:gd name="adj" fmla="val 8157"/>
              </a:avLst>
            </a:prstGeom>
            <a:solidFill>
              <a:srgbClr val="DB61A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Pink-04</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#DB61A2</a:t>
              </a:r>
              <a:endParaRPr sz="500"/>
            </a:p>
          </p:txBody>
        </p:sp>
        <p:sp>
          <p:nvSpPr>
            <p:cNvPr id="2600" name="Google Shape;2600;p135"/>
            <p:cNvSpPr/>
            <p:nvPr/>
          </p:nvSpPr>
          <p:spPr>
            <a:xfrm>
              <a:off x="23340832" y="6711743"/>
              <a:ext cx="1069800" cy="914400"/>
            </a:xfrm>
            <a:prstGeom prst="roundRect">
              <a:avLst>
                <a:gd name="adj" fmla="val 9258"/>
              </a:avLst>
            </a:prstGeom>
            <a:solidFill>
              <a:srgbClr val="9E367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Shapes</a:t>
              </a:r>
              <a:endParaRPr sz="500"/>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Pink-06</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#9E3670</a:t>
              </a:r>
              <a:endParaRPr sz="500"/>
            </a:p>
          </p:txBody>
        </p:sp>
      </p:grpSp>
    </p:spTree>
    <p:extLst>
      <p:ext uri="{BB962C8B-B14F-4D97-AF65-F5344CB8AC3E}">
        <p14:creationId xmlns:p14="http://schemas.microsoft.com/office/powerpoint/2010/main" val="1385136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7. Presentation title">
  <p:cSld name="Presentation title_4">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50" name="Google Shape;150;p14"/>
          <p:cNvSpPr txBox="1">
            <a:spLocks noGrp="1"/>
          </p:cNvSpPr>
          <p:nvPr>
            <p:ph type="title"/>
          </p:nvPr>
        </p:nvSpPr>
        <p:spPr>
          <a:xfrm>
            <a:off x="487136" y="1700213"/>
            <a:ext cx="6858000" cy="1743000"/>
          </a:xfrm>
          <a:prstGeom prst="rect">
            <a:avLst/>
          </a:prstGeom>
          <a:noFill/>
          <a:ln>
            <a:noFill/>
          </a:ln>
        </p:spPr>
        <p:txBody>
          <a:bodyPr spcFirstLastPara="1" wrap="square" lIns="34275" tIns="17150" rIns="34275" bIns="17150" anchor="ctr" anchorCtr="0">
            <a:noAutofit/>
          </a:bodyPr>
          <a:lstStyle>
            <a:lvl1pPr marR="0" lvl="0" algn="l" rtl="0">
              <a:lnSpc>
                <a:spcPct val="80000"/>
              </a:lnSpc>
              <a:spcBef>
                <a:spcPts val="0"/>
              </a:spcBef>
              <a:spcAft>
                <a:spcPts val="0"/>
              </a:spcAft>
              <a:buClr>
                <a:schemeClr val="dk1"/>
              </a:buClr>
              <a:buSzPts val="4400"/>
              <a:buNone/>
              <a:defRPr sz="4400" b="1" i="0" u="none" strike="noStrike" cap="none">
                <a:solidFill>
                  <a:schemeClr val="dk1"/>
                </a:solidFill>
              </a:defRPr>
            </a:lvl1pPr>
            <a:lvl2pPr marR="0" lvl="1"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9pPr>
          </a:lstStyle>
          <a:p>
            <a:endParaRPr/>
          </a:p>
        </p:txBody>
      </p:sp>
      <p:sp>
        <p:nvSpPr>
          <p:cNvPr id="151" name="Google Shape;151;p14"/>
          <p:cNvSpPr txBox="1">
            <a:spLocks noGrp="1"/>
          </p:cNvSpPr>
          <p:nvPr>
            <p:ph type="subTitle" idx="1"/>
          </p:nvPr>
        </p:nvSpPr>
        <p:spPr>
          <a:xfrm>
            <a:off x="484632" y="4187952"/>
            <a:ext cx="5120700" cy="594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None/>
              <a:defRPr sz="16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pic>
        <p:nvPicPr>
          <p:cNvPr id="2" name="Google Shape;145;p13">
            <a:extLst>
              <a:ext uri="{FF2B5EF4-FFF2-40B4-BE49-F238E27FC236}">
                <a16:creationId xmlns:a16="http://schemas.microsoft.com/office/drawing/2014/main" id="{95E79313-0C89-56C4-6E89-9F7131252370}"/>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3" name="Picture 6">
            <a:extLst>
              <a:ext uri="{FF2B5EF4-FFF2-40B4-BE49-F238E27FC236}">
                <a16:creationId xmlns:a16="http://schemas.microsoft.com/office/drawing/2014/main" id="{9486B094-3EA2-7014-A611-AFE665FF2B3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8. Speaker card (1 person)">
  <p:cSld name="1 Speaker_1">
    <p:bg>
      <p:bgPr>
        <a:blipFill>
          <a:blip r:embed="rId2">
            <a:alphaModFix/>
          </a:blip>
          <a:stretch>
            <a:fillRect/>
          </a:stretch>
        </a:blipFill>
        <a:effectLst/>
      </p:bgPr>
    </p:bg>
    <p:spTree>
      <p:nvGrpSpPr>
        <p:cNvPr id="1" name="Shape 152"/>
        <p:cNvGrpSpPr/>
        <p:nvPr/>
      </p:nvGrpSpPr>
      <p:grpSpPr>
        <a:xfrm>
          <a:off x="0" y="0"/>
          <a:ext cx="0" cy="0"/>
          <a:chOff x="0" y="0"/>
          <a:chExt cx="0" cy="0"/>
        </a:xfrm>
      </p:grpSpPr>
      <p:sp>
        <p:nvSpPr>
          <p:cNvPr id="153" name="Google Shape;153;p15"/>
          <p:cNvSpPr>
            <a:spLocks noGrp="1"/>
          </p:cNvSpPr>
          <p:nvPr>
            <p:ph type="pic" idx="2"/>
          </p:nvPr>
        </p:nvSpPr>
        <p:spPr>
          <a:xfrm>
            <a:off x="1387222" y="1714500"/>
            <a:ext cx="1714500" cy="1714500"/>
          </a:xfrm>
          <a:prstGeom prst="ellipse">
            <a:avLst/>
          </a:prstGeom>
          <a:noFill/>
          <a:ln w="19050" cap="flat" cmpd="sng">
            <a:solidFill>
              <a:schemeClr val="accent1"/>
            </a:solidFill>
            <a:prstDash val="solid"/>
            <a:round/>
            <a:headEnd type="none" w="sm" len="sm"/>
            <a:tailEnd type="none" w="sm" len="sm"/>
          </a:ln>
          <a:effectLst>
            <a:reflection stA="20000" endPos="15000" dist="19050" dir="5400000" sy="-100000" algn="bl" rotWithShape="0"/>
          </a:effectLst>
        </p:spPr>
      </p:sp>
      <p:sp>
        <p:nvSpPr>
          <p:cNvPr id="154" name="Google Shape;154;p15"/>
          <p:cNvSpPr txBox="1">
            <a:spLocks noGrp="1"/>
          </p:cNvSpPr>
          <p:nvPr>
            <p:ph type="title"/>
          </p:nvPr>
        </p:nvSpPr>
        <p:spPr>
          <a:xfrm>
            <a:off x="3334512" y="1905000"/>
            <a:ext cx="4334400" cy="7407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None/>
              <a:defRPr sz="36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55" name="Google Shape;155;p15"/>
          <p:cNvSpPr txBox="1">
            <a:spLocks noGrp="1"/>
          </p:cNvSpPr>
          <p:nvPr>
            <p:ph type="subTitle" idx="1"/>
          </p:nvPr>
        </p:nvSpPr>
        <p:spPr>
          <a:xfrm>
            <a:off x="3334512" y="2499360"/>
            <a:ext cx="4334400" cy="338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1400"/>
              <a:buFont typeface="Roboto Mono"/>
              <a:buNone/>
              <a:defRPr sz="1600">
                <a:solidFill>
                  <a:schemeClr val="dk1"/>
                </a:solidFill>
                <a:latin typeface="Roboto Mono"/>
                <a:ea typeface="Roboto Mono"/>
                <a:cs typeface="Roboto Mono"/>
                <a:sym typeface="Roboto Mono"/>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56" name="Google Shape;156;p15"/>
          <p:cNvSpPr txBox="1">
            <a:spLocks noGrp="1"/>
          </p:cNvSpPr>
          <p:nvPr>
            <p:ph type="subTitle" idx="3"/>
          </p:nvPr>
        </p:nvSpPr>
        <p:spPr>
          <a:xfrm>
            <a:off x="3334512" y="2874264"/>
            <a:ext cx="4334400" cy="338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B949E"/>
              </a:buClr>
              <a:buSzPts val="1100"/>
              <a:buFont typeface="Arial"/>
              <a:buNone/>
              <a:defRPr sz="10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pic>
        <p:nvPicPr>
          <p:cNvPr id="4" name="Picture 6">
            <a:extLst>
              <a:ext uri="{FF2B5EF4-FFF2-40B4-BE49-F238E27FC236}">
                <a16:creationId xmlns:a16="http://schemas.microsoft.com/office/drawing/2014/main" id="{67E6F7D5-9752-5E0D-A621-76FA690CF6C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3337" y="178076"/>
            <a:ext cx="1752072" cy="366343"/>
          </a:xfrm>
          <a:prstGeom prst="rect">
            <a:avLst/>
          </a:prstGeom>
        </p:spPr>
      </p:pic>
      <p:pic>
        <p:nvPicPr>
          <p:cNvPr id="5" name="Google Shape;145;p13">
            <a:extLst>
              <a:ext uri="{FF2B5EF4-FFF2-40B4-BE49-F238E27FC236}">
                <a16:creationId xmlns:a16="http://schemas.microsoft.com/office/drawing/2014/main" id="{5072C606-B32F-BE98-8B1F-D6C1C8CC10A9}"/>
              </a:ext>
            </a:extLst>
          </p:cNvPr>
          <p:cNvPicPr preferRelativeResize="0"/>
          <p:nvPr userDrawn="1"/>
        </p:nvPicPr>
        <p:blipFill rotWithShape="1">
          <a:blip r:embed="rId5">
            <a:alphaModFix/>
          </a:blip>
          <a:srcRect t="406" b="416"/>
          <a:stretch/>
        </p:blipFill>
        <p:spPr>
          <a:xfrm>
            <a:off x="8240386" y="4267902"/>
            <a:ext cx="527371" cy="5143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9. Speaker card (1 person)">
  <p:cSld name="1 Speaker_2">
    <p:bg>
      <p:bgPr>
        <a:blipFill>
          <a:blip r:embed="rId2">
            <a:alphaModFix/>
          </a:blip>
          <a:stretch>
            <a:fillRect/>
          </a:stretch>
        </a:blipFill>
        <a:effectLst/>
      </p:bgPr>
    </p:bg>
    <p:spTree>
      <p:nvGrpSpPr>
        <p:cNvPr id="1" name="Shape 157"/>
        <p:cNvGrpSpPr/>
        <p:nvPr/>
      </p:nvGrpSpPr>
      <p:grpSpPr>
        <a:xfrm>
          <a:off x="0" y="0"/>
          <a:ext cx="0" cy="0"/>
          <a:chOff x="0" y="0"/>
          <a:chExt cx="0" cy="0"/>
        </a:xfrm>
      </p:grpSpPr>
      <p:sp>
        <p:nvSpPr>
          <p:cNvPr id="158" name="Google Shape;158;p16"/>
          <p:cNvSpPr txBox="1">
            <a:spLocks noGrp="1"/>
          </p:cNvSpPr>
          <p:nvPr>
            <p:ph type="title"/>
          </p:nvPr>
        </p:nvSpPr>
        <p:spPr>
          <a:xfrm>
            <a:off x="3334512" y="1905000"/>
            <a:ext cx="4334400" cy="7407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None/>
              <a:defRPr sz="3600"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59" name="Google Shape;159;p16"/>
          <p:cNvSpPr txBox="1">
            <a:spLocks noGrp="1"/>
          </p:cNvSpPr>
          <p:nvPr>
            <p:ph type="subTitle" idx="1"/>
          </p:nvPr>
        </p:nvSpPr>
        <p:spPr>
          <a:xfrm>
            <a:off x="3334512" y="2499360"/>
            <a:ext cx="43344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Roboto Mono"/>
              <a:buNone/>
              <a:defRPr sz="16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0" name="Google Shape;160;p16"/>
          <p:cNvSpPr txBox="1">
            <a:spLocks noGrp="1"/>
          </p:cNvSpPr>
          <p:nvPr>
            <p:ph type="subTitle" idx="2"/>
          </p:nvPr>
        </p:nvSpPr>
        <p:spPr>
          <a:xfrm>
            <a:off x="3334512" y="2874264"/>
            <a:ext cx="4334400" cy="338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B949E"/>
              </a:buClr>
              <a:buSzPts val="1100"/>
              <a:buFont typeface="Arial"/>
              <a:buNone/>
              <a:defRPr sz="10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1" name="Google Shape;161;p16"/>
          <p:cNvSpPr>
            <a:spLocks noGrp="1"/>
          </p:cNvSpPr>
          <p:nvPr>
            <p:ph type="pic" idx="3"/>
          </p:nvPr>
        </p:nvSpPr>
        <p:spPr>
          <a:xfrm>
            <a:off x="1387222" y="1714500"/>
            <a:ext cx="1714500" cy="1714500"/>
          </a:xfrm>
          <a:prstGeom prst="ellipse">
            <a:avLst/>
          </a:prstGeom>
          <a:noFill/>
          <a:ln w="19050" cap="flat" cmpd="sng">
            <a:solidFill>
              <a:schemeClr val="accent1"/>
            </a:solidFill>
            <a:prstDash val="solid"/>
            <a:round/>
            <a:headEnd type="none" w="sm" len="sm"/>
            <a:tailEnd type="none" w="sm" len="sm"/>
          </a:ln>
          <a:effectLst>
            <a:reflection stA="20000" endPos="15000" dist="19050" dir="5400000" fadeDir="5400012" sy="-100000" algn="bl" rotWithShape="0"/>
          </a:effectLst>
        </p:spPr>
      </p:sp>
      <p:pic>
        <p:nvPicPr>
          <p:cNvPr id="6" name="Picture 6">
            <a:extLst>
              <a:ext uri="{FF2B5EF4-FFF2-40B4-BE49-F238E27FC236}">
                <a16:creationId xmlns:a16="http://schemas.microsoft.com/office/drawing/2014/main" id="{84819456-B31D-4A33-FE80-A69E7DA408D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3337" y="187650"/>
            <a:ext cx="1752072" cy="366343"/>
          </a:xfrm>
          <a:prstGeom prst="rect">
            <a:avLst/>
          </a:prstGeom>
        </p:spPr>
      </p:pic>
      <p:pic>
        <p:nvPicPr>
          <p:cNvPr id="7" name="Google Shape;145;p13">
            <a:extLst>
              <a:ext uri="{FF2B5EF4-FFF2-40B4-BE49-F238E27FC236}">
                <a16:creationId xmlns:a16="http://schemas.microsoft.com/office/drawing/2014/main" id="{89E073D1-3F14-8188-64FC-4BDF3BE2CA77}"/>
              </a:ext>
            </a:extLst>
          </p:cNvPr>
          <p:cNvPicPr preferRelativeResize="0"/>
          <p:nvPr userDrawn="1"/>
        </p:nvPicPr>
        <p:blipFill rotWithShape="1">
          <a:blip r:embed="rId5">
            <a:alphaModFix/>
          </a:blip>
          <a:srcRect t="406" b="416"/>
          <a:stretch/>
        </p:blipFill>
        <p:spPr>
          <a:xfrm>
            <a:off x="8240386" y="4267902"/>
            <a:ext cx="527371" cy="5143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0. Speaker card  (1 person)">
  <p:cSld name="1 Speaker_3">
    <p:bg>
      <p:bgPr>
        <a:gradFill>
          <a:gsLst>
            <a:gs pos="0">
              <a:schemeClr val="accent4"/>
            </a:gs>
            <a:gs pos="100000">
              <a:schemeClr val="accent1"/>
            </a:gs>
          </a:gsLst>
          <a:lin ang="8099331" scaled="0"/>
        </a:gradFill>
        <a:effectLst/>
      </p:bgPr>
    </p:bg>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3334512" y="1905000"/>
            <a:ext cx="4334400" cy="7407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64" name="Google Shape;164;p17"/>
          <p:cNvSpPr txBox="1">
            <a:spLocks noGrp="1"/>
          </p:cNvSpPr>
          <p:nvPr>
            <p:ph type="subTitle" idx="1"/>
          </p:nvPr>
        </p:nvSpPr>
        <p:spPr>
          <a:xfrm>
            <a:off x="3334512" y="2499360"/>
            <a:ext cx="43344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Roboto Mono"/>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65" name="Google Shape;165;p17"/>
          <p:cNvSpPr txBox="1">
            <a:spLocks noGrp="1"/>
          </p:cNvSpPr>
          <p:nvPr>
            <p:ph type="subTitle" idx="2"/>
          </p:nvPr>
        </p:nvSpPr>
        <p:spPr>
          <a:xfrm>
            <a:off x="3334512" y="2874264"/>
            <a:ext cx="4334400" cy="338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B949E"/>
              </a:buClr>
              <a:buSzPts val="1100"/>
              <a:buFont typeface="Arial"/>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66" name="Google Shape;166;p17"/>
          <p:cNvSpPr>
            <a:spLocks noGrp="1"/>
          </p:cNvSpPr>
          <p:nvPr>
            <p:ph type="pic" idx="3"/>
          </p:nvPr>
        </p:nvSpPr>
        <p:spPr>
          <a:xfrm>
            <a:off x="1387222" y="1714500"/>
            <a:ext cx="1714500" cy="1714500"/>
          </a:xfrm>
          <a:prstGeom prst="ellipse">
            <a:avLst/>
          </a:prstGeom>
          <a:noFill/>
          <a:ln w="19050" cap="flat" cmpd="sng">
            <a:solidFill>
              <a:schemeClr val="accent1"/>
            </a:solidFill>
            <a:prstDash val="solid"/>
            <a:round/>
            <a:headEnd type="none" w="sm" len="sm"/>
            <a:tailEnd type="none" w="sm" len="sm"/>
          </a:ln>
          <a:effectLst>
            <a:reflection stA="20000" endPos="15000" dist="19050" dir="5400000" fadeDir="5400012" sy="-100000" algn="bl" rotWithShape="0"/>
          </a:effectLst>
        </p:spPr>
      </p:sp>
      <p:pic>
        <p:nvPicPr>
          <p:cNvPr id="4" name="Google Shape;145;p13">
            <a:extLst>
              <a:ext uri="{FF2B5EF4-FFF2-40B4-BE49-F238E27FC236}">
                <a16:creationId xmlns:a16="http://schemas.microsoft.com/office/drawing/2014/main" id="{4748ED6F-7EDE-C13F-6E24-3DF34FB6AE8D}"/>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5" name="Picture 4" descr="Ver las imágenes de origen">
            <a:extLst>
              <a:ext uri="{FF2B5EF4-FFF2-40B4-BE49-F238E27FC236}">
                <a16:creationId xmlns:a16="http://schemas.microsoft.com/office/drawing/2014/main" id="{6695D4F3-6134-F4F3-0055-331EB7FE0CEA}"/>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1. Speaker card  (1 person)">
  <p:cSld name="1 Speaker_3_1">
    <p:bg>
      <p:bgPr>
        <a:gradFill>
          <a:gsLst>
            <a:gs pos="0">
              <a:srgbClr val="A371F7"/>
            </a:gs>
            <a:gs pos="52999">
              <a:schemeClr val="accent5"/>
            </a:gs>
            <a:gs pos="100000">
              <a:schemeClr val="accent2"/>
            </a:gs>
          </a:gsLst>
          <a:lin ang="18900044" scaled="0"/>
        </a:gradFill>
        <a:effectLst/>
      </p:bgPr>
    </p:bg>
    <p:spTree>
      <p:nvGrpSpPr>
        <p:cNvPr id="1" name="Shape 167"/>
        <p:cNvGrpSpPr/>
        <p:nvPr/>
      </p:nvGrpSpPr>
      <p:grpSpPr>
        <a:xfrm>
          <a:off x="0" y="0"/>
          <a:ext cx="0" cy="0"/>
          <a:chOff x="0" y="0"/>
          <a:chExt cx="0" cy="0"/>
        </a:xfrm>
      </p:grpSpPr>
      <p:sp>
        <p:nvSpPr>
          <p:cNvPr id="168" name="Google Shape;168;p18"/>
          <p:cNvSpPr txBox="1">
            <a:spLocks noGrp="1"/>
          </p:cNvSpPr>
          <p:nvPr>
            <p:ph type="title"/>
          </p:nvPr>
        </p:nvSpPr>
        <p:spPr>
          <a:xfrm>
            <a:off x="3334512" y="1905000"/>
            <a:ext cx="4334400" cy="7407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69" name="Google Shape;169;p18"/>
          <p:cNvSpPr txBox="1">
            <a:spLocks noGrp="1"/>
          </p:cNvSpPr>
          <p:nvPr>
            <p:ph type="subTitle" idx="1"/>
          </p:nvPr>
        </p:nvSpPr>
        <p:spPr>
          <a:xfrm>
            <a:off x="3334512" y="2499360"/>
            <a:ext cx="43344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Roboto Mono"/>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0" name="Google Shape;170;p18"/>
          <p:cNvSpPr txBox="1">
            <a:spLocks noGrp="1"/>
          </p:cNvSpPr>
          <p:nvPr>
            <p:ph type="subTitle" idx="2"/>
          </p:nvPr>
        </p:nvSpPr>
        <p:spPr>
          <a:xfrm>
            <a:off x="3334512" y="2874264"/>
            <a:ext cx="4334400" cy="338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B949E"/>
              </a:buClr>
              <a:buSzPts val="1100"/>
              <a:buFont typeface="Arial"/>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1" name="Google Shape;171;p18"/>
          <p:cNvSpPr>
            <a:spLocks noGrp="1"/>
          </p:cNvSpPr>
          <p:nvPr>
            <p:ph type="pic" idx="3"/>
          </p:nvPr>
        </p:nvSpPr>
        <p:spPr>
          <a:xfrm>
            <a:off x="1387222" y="1714500"/>
            <a:ext cx="1714500" cy="1714500"/>
          </a:xfrm>
          <a:prstGeom prst="ellipse">
            <a:avLst/>
          </a:prstGeom>
          <a:noFill/>
          <a:ln w="19050" cap="flat" cmpd="sng">
            <a:solidFill>
              <a:schemeClr val="accent1"/>
            </a:solidFill>
            <a:prstDash val="solid"/>
            <a:round/>
            <a:headEnd type="none" w="sm" len="sm"/>
            <a:tailEnd type="none" w="sm" len="sm"/>
          </a:ln>
          <a:effectLst>
            <a:reflection stA="20000" endPos="15000" dist="19050" dir="5400000" fadeDir="5400012" sy="-100000" algn="bl" rotWithShape="0"/>
          </a:effectLst>
        </p:spPr>
      </p:sp>
      <p:pic>
        <p:nvPicPr>
          <p:cNvPr id="2" name="Google Shape;145;p13">
            <a:extLst>
              <a:ext uri="{FF2B5EF4-FFF2-40B4-BE49-F238E27FC236}">
                <a16:creationId xmlns:a16="http://schemas.microsoft.com/office/drawing/2014/main" id="{E8B053AE-74F8-CDC4-0AC6-DBE0193780C5}"/>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D120D1CC-F509-3263-A749-1F7B693D25B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2. Speaker card  (1 person)">
  <p:cSld name="1 Speaker_4">
    <p:bg>
      <p:bgPr>
        <a:gradFill>
          <a:gsLst>
            <a:gs pos="0">
              <a:schemeClr val="accent2"/>
            </a:gs>
            <a:gs pos="100000">
              <a:schemeClr val="accent6"/>
            </a:gs>
          </a:gsLst>
          <a:lin ang="18900044" scaled="0"/>
        </a:gradFill>
        <a:effectLst/>
      </p:bgPr>
    </p:bg>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3334512" y="1905000"/>
            <a:ext cx="4334400" cy="7407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4" name="Google Shape;174;p19"/>
          <p:cNvSpPr txBox="1">
            <a:spLocks noGrp="1"/>
          </p:cNvSpPr>
          <p:nvPr>
            <p:ph type="subTitle" idx="1"/>
          </p:nvPr>
        </p:nvSpPr>
        <p:spPr>
          <a:xfrm>
            <a:off x="3334512" y="2499360"/>
            <a:ext cx="43344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Roboto Mono"/>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5" name="Google Shape;175;p19"/>
          <p:cNvSpPr txBox="1">
            <a:spLocks noGrp="1"/>
          </p:cNvSpPr>
          <p:nvPr>
            <p:ph type="subTitle" idx="2"/>
          </p:nvPr>
        </p:nvSpPr>
        <p:spPr>
          <a:xfrm>
            <a:off x="3334512" y="2874264"/>
            <a:ext cx="4334400" cy="338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B949E"/>
              </a:buClr>
              <a:buSzPts val="1100"/>
              <a:buFont typeface="Arial"/>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76" name="Google Shape;176;p19"/>
          <p:cNvSpPr>
            <a:spLocks noGrp="1"/>
          </p:cNvSpPr>
          <p:nvPr>
            <p:ph type="pic" idx="3"/>
          </p:nvPr>
        </p:nvSpPr>
        <p:spPr>
          <a:xfrm>
            <a:off x="1387222" y="1714500"/>
            <a:ext cx="1714500" cy="1714500"/>
          </a:xfrm>
          <a:prstGeom prst="ellipse">
            <a:avLst/>
          </a:prstGeom>
          <a:noFill/>
          <a:ln w="19050" cap="flat" cmpd="sng">
            <a:solidFill>
              <a:schemeClr val="accent1"/>
            </a:solidFill>
            <a:prstDash val="solid"/>
            <a:round/>
            <a:headEnd type="none" w="sm" len="sm"/>
            <a:tailEnd type="none" w="sm" len="sm"/>
          </a:ln>
          <a:effectLst>
            <a:reflection stA="20000" endPos="15000" dist="19050" dir="5400000" fadeDir="5400012" sy="-100000" algn="bl" rotWithShape="0"/>
          </a:effectLst>
        </p:spPr>
      </p:sp>
      <p:pic>
        <p:nvPicPr>
          <p:cNvPr id="2" name="Google Shape;145;p13">
            <a:extLst>
              <a:ext uri="{FF2B5EF4-FFF2-40B4-BE49-F238E27FC236}">
                <a16:creationId xmlns:a16="http://schemas.microsoft.com/office/drawing/2014/main" id="{9A614104-3A2D-AE05-9068-A9CDC54ECA43}"/>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16F67C68-C720-511A-DD20-82A1F45C602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4. Speaker card  (2 people)">
  <p:cSld name="2 Speakers_1">
    <p:bg>
      <p:bgPr>
        <a:blipFill>
          <a:blip r:embed="rId2">
            <a:alphaModFix/>
          </a:blip>
          <a:stretch>
            <a:fillRect/>
          </a:stretch>
        </a:blipFill>
        <a:effectLst/>
      </p:bgPr>
    </p:bg>
    <p:spTree>
      <p:nvGrpSpPr>
        <p:cNvPr id="1" name="Shape 186"/>
        <p:cNvGrpSpPr/>
        <p:nvPr/>
      </p:nvGrpSpPr>
      <p:grpSpPr>
        <a:xfrm>
          <a:off x="0" y="0"/>
          <a:ext cx="0" cy="0"/>
          <a:chOff x="0" y="0"/>
          <a:chExt cx="0" cy="0"/>
        </a:xfrm>
      </p:grpSpPr>
      <p:sp>
        <p:nvSpPr>
          <p:cNvPr id="187" name="Google Shape;187;p21"/>
          <p:cNvSpPr>
            <a:spLocks noGrp="1"/>
          </p:cNvSpPr>
          <p:nvPr>
            <p:ph type="pic" idx="2"/>
          </p:nvPr>
        </p:nvSpPr>
        <p:spPr>
          <a:xfrm>
            <a:off x="374009" y="3146097"/>
            <a:ext cx="857400" cy="857400"/>
          </a:xfrm>
          <a:prstGeom prst="ellipse">
            <a:avLst/>
          </a:prstGeom>
          <a:noFill/>
          <a:ln w="19050" cap="flat" cmpd="sng">
            <a:solidFill>
              <a:schemeClr val="dk1"/>
            </a:solidFill>
            <a:prstDash val="solid"/>
            <a:round/>
            <a:headEnd type="none" w="sm" len="sm"/>
            <a:tailEnd type="none" w="sm" len="sm"/>
          </a:ln>
          <a:effectLst>
            <a:reflection stA="20000" endPos="15000" dist="38100" dir="5400000" fadeDir="5400012" sy="-100000" algn="bl" rotWithShape="0"/>
          </a:effectLst>
        </p:spPr>
      </p:sp>
      <p:sp>
        <p:nvSpPr>
          <p:cNvPr id="188" name="Google Shape;188;p21"/>
          <p:cNvSpPr>
            <a:spLocks noGrp="1"/>
          </p:cNvSpPr>
          <p:nvPr>
            <p:ph type="pic" idx="3"/>
          </p:nvPr>
        </p:nvSpPr>
        <p:spPr>
          <a:xfrm>
            <a:off x="4787524" y="3146097"/>
            <a:ext cx="857250" cy="857250"/>
          </a:xfrm>
          <a:prstGeom prst="ellipse">
            <a:avLst/>
          </a:prstGeom>
          <a:noFill/>
          <a:ln w="19050" cap="flat" cmpd="sng">
            <a:solidFill>
              <a:schemeClr val="dk1"/>
            </a:solidFill>
            <a:prstDash val="solid"/>
            <a:round/>
            <a:headEnd type="none" w="sm" len="sm"/>
            <a:tailEnd type="none" w="sm" len="sm"/>
          </a:ln>
          <a:effectLst>
            <a:reflection stA="20000" endPos="15000" dist="38100" dir="5400000" sy="-100000" algn="bl" rotWithShape="0"/>
          </a:effectLst>
        </p:spPr>
      </p:sp>
      <p:sp>
        <p:nvSpPr>
          <p:cNvPr id="189" name="Google Shape;189;p21"/>
          <p:cNvSpPr txBox="1">
            <a:spLocks noGrp="1"/>
          </p:cNvSpPr>
          <p:nvPr>
            <p:ph type="title"/>
          </p:nvPr>
        </p:nvSpPr>
        <p:spPr>
          <a:xfrm>
            <a:off x="381000" y="1380744"/>
            <a:ext cx="6858000" cy="740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3600"/>
              <a:buNone/>
              <a:defRPr sz="3600" b="1">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90" name="Google Shape;190;p21"/>
          <p:cNvSpPr txBox="1">
            <a:spLocks noGrp="1"/>
          </p:cNvSpPr>
          <p:nvPr>
            <p:ph type="title" idx="4"/>
          </p:nvPr>
        </p:nvSpPr>
        <p:spPr>
          <a:xfrm>
            <a:off x="1331976"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91" name="Google Shape;191;p21"/>
          <p:cNvSpPr txBox="1">
            <a:spLocks noGrp="1"/>
          </p:cNvSpPr>
          <p:nvPr>
            <p:ph type="subTitle" idx="1"/>
          </p:nvPr>
        </p:nvSpPr>
        <p:spPr>
          <a:xfrm>
            <a:off x="1331976"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2pPr>
            <a:lvl3pPr lvl="2"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3pPr>
            <a:lvl4pPr lvl="3"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4pPr>
            <a:lvl5pPr lvl="4"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5pPr>
            <a:lvl6pPr lvl="5"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6pPr>
            <a:lvl7pPr lvl="6"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7pPr>
            <a:lvl8pPr lvl="7"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8pPr>
            <a:lvl9pPr lvl="8"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9pPr>
          </a:lstStyle>
          <a:p>
            <a:endParaRPr/>
          </a:p>
        </p:txBody>
      </p:sp>
      <p:sp>
        <p:nvSpPr>
          <p:cNvPr id="192" name="Google Shape;192;p21"/>
          <p:cNvSpPr txBox="1">
            <a:spLocks noGrp="1"/>
          </p:cNvSpPr>
          <p:nvPr>
            <p:ph type="title" idx="5"/>
          </p:nvPr>
        </p:nvSpPr>
        <p:spPr>
          <a:xfrm>
            <a:off x="5748528"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93" name="Google Shape;193;p21"/>
          <p:cNvSpPr txBox="1">
            <a:spLocks noGrp="1"/>
          </p:cNvSpPr>
          <p:nvPr>
            <p:ph type="subTitle" idx="6"/>
          </p:nvPr>
        </p:nvSpPr>
        <p:spPr>
          <a:xfrm>
            <a:off x="5748528"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2pPr>
            <a:lvl3pPr lvl="2"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3pPr>
            <a:lvl4pPr lvl="3"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4pPr>
            <a:lvl5pPr lvl="4"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5pPr>
            <a:lvl6pPr lvl="5"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6pPr>
            <a:lvl7pPr lvl="6"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7pPr>
            <a:lvl8pPr lvl="7"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8pPr>
            <a:lvl9pPr lvl="8" rtl="0">
              <a:spcBef>
                <a:spcPts val="0"/>
              </a:spcBef>
              <a:spcAft>
                <a:spcPts val="0"/>
              </a:spcAft>
              <a:buClr>
                <a:schemeClr val="dk1"/>
              </a:buClr>
              <a:buSzPts val="1200"/>
              <a:buFont typeface="Roboto Mono"/>
              <a:buNone/>
              <a:defRPr sz="1200">
                <a:solidFill>
                  <a:schemeClr val="dk1"/>
                </a:solidFill>
                <a:latin typeface="Roboto Mono"/>
                <a:ea typeface="Roboto Mono"/>
                <a:cs typeface="Roboto Mono"/>
                <a:sym typeface="Roboto Mono"/>
              </a:defRPr>
            </a:lvl9pPr>
          </a:lstStyle>
          <a:p>
            <a:endParaRPr/>
          </a:p>
        </p:txBody>
      </p:sp>
      <p:cxnSp>
        <p:nvCxnSpPr>
          <p:cNvPr id="194" name="Google Shape;194;p21"/>
          <p:cNvCxnSpPr/>
          <p:nvPr/>
        </p:nvCxnSpPr>
        <p:spPr>
          <a:xfrm>
            <a:off x="452844" y="2571750"/>
            <a:ext cx="5492400" cy="0"/>
          </a:xfrm>
          <a:prstGeom prst="straightConnector1">
            <a:avLst/>
          </a:prstGeom>
          <a:noFill/>
          <a:ln w="19050" cap="rnd" cmpd="sng">
            <a:solidFill>
              <a:schemeClr val="dk1"/>
            </a:solidFill>
            <a:prstDash val="solid"/>
            <a:round/>
            <a:headEnd type="none" w="sm" len="sm"/>
            <a:tailEnd type="none" w="sm" len="sm"/>
          </a:ln>
        </p:spPr>
      </p:cxnSp>
      <p:pic>
        <p:nvPicPr>
          <p:cNvPr id="2" name="Google Shape;145;p13">
            <a:extLst>
              <a:ext uri="{FF2B5EF4-FFF2-40B4-BE49-F238E27FC236}">
                <a16:creationId xmlns:a16="http://schemas.microsoft.com/office/drawing/2014/main" id="{C8FB1B8B-2579-152C-0A8C-77111A716738}"/>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4" name="Picture 6">
            <a:extLst>
              <a:ext uri="{FF2B5EF4-FFF2-40B4-BE49-F238E27FC236}">
                <a16:creationId xmlns:a16="http://schemas.microsoft.com/office/drawing/2014/main" id="{31E4A561-5A11-486B-8ACC-4B9F90437159}"/>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5. Speaker card  (2 people)">
  <p:cSld name="2 Speakers_3">
    <p:bg>
      <p:bgPr>
        <a:gradFill>
          <a:gsLst>
            <a:gs pos="0">
              <a:schemeClr val="accent5"/>
            </a:gs>
            <a:gs pos="50000">
              <a:schemeClr val="accent1"/>
            </a:gs>
            <a:gs pos="100000">
              <a:schemeClr val="accent4"/>
            </a:gs>
          </a:gsLst>
          <a:lin ang="18900044" scaled="0"/>
        </a:gradFill>
        <a:effectLst/>
      </p:bgPr>
    </p:bg>
    <p:spTree>
      <p:nvGrpSpPr>
        <p:cNvPr id="1" name="Shape 195"/>
        <p:cNvGrpSpPr/>
        <p:nvPr/>
      </p:nvGrpSpPr>
      <p:grpSpPr>
        <a:xfrm>
          <a:off x="0" y="0"/>
          <a:ext cx="0" cy="0"/>
          <a:chOff x="0" y="0"/>
          <a:chExt cx="0" cy="0"/>
        </a:xfrm>
      </p:grpSpPr>
      <p:sp>
        <p:nvSpPr>
          <p:cNvPr id="196" name="Google Shape;196;p22"/>
          <p:cNvSpPr>
            <a:spLocks noGrp="1"/>
          </p:cNvSpPr>
          <p:nvPr>
            <p:ph type="pic" idx="2"/>
          </p:nvPr>
        </p:nvSpPr>
        <p:spPr>
          <a:xfrm>
            <a:off x="374009"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197" name="Google Shape;197;p22"/>
          <p:cNvSpPr>
            <a:spLocks noGrp="1"/>
          </p:cNvSpPr>
          <p:nvPr>
            <p:ph type="pic" idx="3"/>
          </p:nvPr>
        </p:nvSpPr>
        <p:spPr>
          <a:xfrm>
            <a:off x="4787524"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198" name="Google Shape;198;p22"/>
          <p:cNvSpPr txBox="1">
            <a:spLocks noGrp="1"/>
          </p:cNvSpPr>
          <p:nvPr>
            <p:ph type="title"/>
          </p:nvPr>
        </p:nvSpPr>
        <p:spPr>
          <a:xfrm>
            <a:off x="381000" y="1380744"/>
            <a:ext cx="6858000" cy="740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199" name="Google Shape;199;p22"/>
          <p:cNvSpPr txBox="1">
            <a:spLocks noGrp="1"/>
          </p:cNvSpPr>
          <p:nvPr>
            <p:ph type="title" idx="4"/>
          </p:nvPr>
        </p:nvSpPr>
        <p:spPr>
          <a:xfrm>
            <a:off x="1331976"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0" name="Google Shape;200;p22"/>
          <p:cNvSpPr txBox="1">
            <a:spLocks noGrp="1"/>
          </p:cNvSpPr>
          <p:nvPr>
            <p:ph type="subTitle" idx="1"/>
          </p:nvPr>
        </p:nvSpPr>
        <p:spPr>
          <a:xfrm>
            <a:off x="1331976"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sp>
        <p:nvSpPr>
          <p:cNvPr id="201" name="Google Shape;201;p22"/>
          <p:cNvSpPr txBox="1">
            <a:spLocks noGrp="1"/>
          </p:cNvSpPr>
          <p:nvPr>
            <p:ph type="title" idx="5"/>
          </p:nvPr>
        </p:nvSpPr>
        <p:spPr>
          <a:xfrm>
            <a:off x="5748528"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2" name="Google Shape;202;p22"/>
          <p:cNvSpPr txBox="1">
            <a:spLocks noGrp="1"/>
          </p:cNvSpPr>
          <p:nvPr>
            <p:ph type="subTitle" idx="6"/>
          </p:nvPr>
        </p:nvSpPr>
        <p:spPr>
          <a:xfrm>
            <a:off x="5748528"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cxnSp>
        <p:nvCxnSpPr>
          <p:cNvPr id="203" name="Google Shape;203;p22"/>
          <p:cNvCxnSpPr/>
          <p:nvPr/>
        </p:nvCxnSpPr>
        <p:spPr>
          <a:xfrm>
            <a:off x="452844" y="2571750"/>
            <a:ext cx="5492400" cy="0"/>
          </a:xfrm>
          <a:prstGeom prst="straightConnector1">
            <a:avLst/>
          </a:prstGeom>
          <a:noFill/>
          <a:ln w="19050" cap="rnd" cmpd="sng">
            <a:solidFill>
              <a:schemeClr val="lt1"/>
            </a:solidFill>
            <a:prstDash val="solid"/>
            <a:round/>
            <a:headEnd type="none" w="sm" len="sm"/>
            <a:tailEnd type="none" w="sm" len="sm"/>
          </a:ln>
        </p:spPr>
      </p:cxnSp>
      <p:pic>
        <p:nvPicPr>
          <p:cNvPr id="2" name="Google Shape;145;p13">
            <a:extLst>
              <a:ext uri="{FF2B5EF4-FFF2-40B4-BE49-F238E27FC236}">
                <a16:creationId xmlns:a16="http://schemas.microsoft.com/office/drawing/2014/main" id="{9CF2A7DA-C1B6-6AEF-FCB2-A10583DB30BC}"/>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B74333F1-55F0-E3B9-56E7-5813BFD8C7E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6. Speaker card  (2 people)">
  <p:cSld name="2 Speakers_4">
    <p:bg>
      <p:bgPr>
        <a:gradFill>
          <a:gsLst>
            <a:gs pos="0">
              <a:schemeClr val="accent2"/>
            </a:gs>
            <a:gs pos="51000">
              <a:schemeClr val="accent5"/>
            </a:gs>
            <a:gs pos="100000">
              <a:schemeClr val="accent1"/>
            </a:gs>
          </a:gsLst>
          <a:lin ang="18900044" scaled="0"/>
        </a:gradFill>
        <a:effectLst/>
      </p:bgPr>
    </p:bg>
    <p:spTree>
      <p:nvGrpSpPr>
        <p:cNvPr id="1" name="Shape 204"/>
        <p:cNvGrpSpPr/>
        <p:nvPr/>
      </p:nvGrpSpPr>
      <p:grpSpPr>
        <a:xfrm>
          <a:off x="0" y="0"/>
          <a:ext cx="0" cy="0"/>
          <a:chOff x="0" y="0"/>
          <a:chExt cx="0" cy="0"/>
        </a:xfrm>
      </p:grpSpPr>
      <p:sp>
        <p:nvSpPr>
          <p:cNvPr id="205" name="Google Shape;205;p23"/>
          <p:cNvSpPr>
            <a:spLocks noGrp="1"/>
          </p:cNvSpPr>
          <p:nvPr>
            <p:ph type="pic" idx="2"/>
          </p:nvPr>
        </p:nvSpPr>
        <p:spPr>
          <a:xfrm>
            <a:off x="374009"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206" name="Google Shape;206;p23"/>
          <p:cNvSpPr>
            <a:spLocks noGrp="1"/>
          </p:cNvSpPr>
          <p:nvPr>
            <p:ph type="pic" idx="3"/>
          </p:nvPr>
        </p:nvSpPr>
        <p:spPr>
          <a:xfrm>
            <a:off x="4787524"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207" name="Google Shape;207;p23"/>
          <p:cNvSpPr txBox="1">
            <a:spLocks noGrp="1"/>
          </p:cNvSpPr>
          <p:nvPr>
            <p:ph type="title"/>
          </p:nvPr>
        </p:nvSpPr>
        <p:spPr>
          <a:xfrm>
            <a:off x="381000" y="1380744"/>
            <a:ext cx="6858000" cy="740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08" name="Google Shape;208;p23"/>
          <p:cNvSpPr txBox="1">
            <a:spLocks noGrp="1"/>
          </p:cNvSpPr>
          <p:nvPr>
            <p:ph type="title" idx="4"/>
          </p:nvPr>
        </p:nvSpPr>
        <p:spPr>
          <a:xfrm>
            <a:off x="1331976"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9" name="Google Shape;209;p23"/>
          <p:cNvSpPr txBox="1">
            <a:spLocks noGrp="1"/>
          </p:cNvSpPr>
          <p:nvPr>
            <p:ph type="subTitle" idx="1"/>
          </p:nvPr>
        </p:nvSpPr>
        <p:spPr>
          <a:xfrm>
            <a:off x="1331976"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sp>
        <p:nvSpPr>
          <p:cNvPr id="210" name="Google Shape;210;p23"/>
          <p:cNvSpPr txBox="1">
            <a:spLocks noGrp="1"/>
          </p:cNvSpPr>
          <p:nvPr>
            <p:ph type="title" idx="5"/>
          </p:nvPr>
        </p:nvSpPr>
        <p:spPr>
          <a:xfrm>
            <a:off x="5748528"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11" name="Google Shape;211;p23"/>
          <p:cNvSpPr txBox="1">
            <a:spLocks noGrp="1"/>
          </p:cNvSpPr>
          <p:nvPr>
            <p:ph type="subTitle" idx="6"/>
          </p:nvPr>
        </p:nvSpPr>
        <p:spPr>
          <a:xfrm>
            <a:off x="5748528"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cxnSp>
        <p:nvCxnSpPr>
          <p:cNvPr id="212" name="Google Shape;212;p23"/>
          <p:cNvCxnSpPr/>
          <p:nvPr/>
        </p:nvCxnSpPr>
        <p:spPr>
          <a:xfrm>
            <a:off x="452844" y="2571750"/>
            <a:ext cx="5492400" cy="0"/>
          </a:xfrm>
          <a:prstGeom prst="straightConnector1">
            <a:avLst/>
          </a:prstGeom>
          <a:noFill/>
          <a:ln w="19050" cap="rnd" cmpd="sng">
            <a:solidFill>
              <a:schemeClr val="lt1"/>
            </a:solidFill>
            <a:prstDash val="solid"/>
            <a:round/>
            <a:headEnd type="none" w="sm" len="sm"/>
            <a:tailEnd type="none" w="sm" len="sm"/>
          </a:ln>
        </p:spPr>
      </p:cxnSp>
      <p:pic>
        <p:nvPicPr>
          <p:cNvPr id="2" name="Google Shape;145;p13">
            <a:extLst>
              <a:ext uri="{FF2B5EF4-FFF2-40B4-BE49-F238E27FC236}">
                <a16:creationId xmlns:a16="http://schemas.microsoft.com/office/drawing/2014/main" id="{FBCCF090-AF31-21AD-36ED-E12A862DD5D9}"/>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8F9C9B2B-A5DE-5310-D381-49CB235E673D}"/>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12. Template instructions (Icon Instructions)">
  <p:cSld name="Template instructions (Footer Instructions)_1_1">
    <p:spTree>
      <p:nvGrpSpPr>
        <p:cNvPr id="1" name="Shape 42"/>
        <p:cNvGrpSpPr/>
        <p:nvPr/>
      </p:nvGrpSpPr>
      <p:grpSpPr>
        <a:xfrm>
          <a:off x="0" y="0"/>
          <a:ext cx="0" cy="0"/>
          <a:chOff x="0" y="0"/>
          <a:chExt cx="0" cy="0"/>
        </a:xfrm>
      </p:grpSpPr>
      <p:pic>
        <p:nvPicPr>
          <p:cNvPr id="43" name="Google Shape;43;p3"/>
          <p:cNvPicPr preferRelativeResize="0"/>
          <p:nvPr/>
        </p:nvPicPr>
        <p:blipFill rotWithShape="1">
          <a:blip r:embed="rId2">
            <a:alphaModFix/>
          </a:blip>
          <a:srcRect l="1889" r="29888"/>
          <a:stretch/>
        </p:blipFill>
        <p:spPr>
          <a:xfrm>
            <a:off x="826769" y="1269904"/>
            <a:ext cx="2229000" cy="1871400"/>
          </a:xfrm>
          <a:prstGeom prst="roundRect">
            <a:avLst>
              <a:gd name="adj" fmla="val 3546"/>
            </a:avLst>
          </a:prstGeom>
          <a:noFill/>
          <a:ln w="19050" cap="flat" cmpd="sng">
            <a:solidFill>
              <a:schemeClr val="accent1"/>
            </a:solidFill>
            <a:prstDash val="solid"/>
            <a:round/>
            <a:headEnd type="none" w="sm" len="sm"/>
            <a:tailEnd type="none" w="sm" len="sm"/>
          </a:ln>
        </p:spPr>
      </p:pic>
      <p:sp>
        <p:nvSpPr>
          <p:cNvPr id="44" name="Google Shape;44;p3"/>
          <p:cNvSpPr txBox="1"/>
          <p:nvPr/>
        </p:nvSpPr>
        <p:spPr>
          <a:xfrm>
            <a:off x="836122" y="310716"/>
            <a:ext cx="4928100" cy="5925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3600" b="1">
                <a:solidFill>
                  <a:schemeClr val="dk1"/>
                </a:solidFill>
              </a:rPr>
              <a:t>Icon</a:t>
            </a:r>
            <a:r>
              <a:rPr lang="en" sz="3600" b="1" i="0" u="none" strike="noStrike" cap="none">
                <a:solidFill>
                  <a:schemeClr val="dk1"/>
                </a:solidFill>
              </a:rPr>
              <a:t> instructions</a:t>
            </a:r>
            <a:endParaRPr sz="3600" b="1">
              <a:solidFill>
                <a:schemeClr val="dk1"/>
              </a:solidFill>
            </a:endParaRPr>
          </a:p>
        </p:txBody>
      </p:sp>
      <p:sp>
        <p:nvSpPr>
          <p:cNvPr id="45" name="Google Shape;45;p3"/>
          <p:cNvSpPr txBox="1"/>
          <p:nvPr/>
        </p:nvSpPr>
        <p:spPr>
          <a:xfrm>
            <a:off x="4777070" y="3359095"/>
            <a:ext cx="1998900" cy="2808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1400"/>
              <a:buFont typeface="Arial"/>
              <a:buNone/>
            </a:pPr>
            <a:r>
              <a:rPr lang="en" sz="1600">
                <a:solidFill>
                  <a:schemeClr val="dk1"/>
                </a:solidFill>
              </a:rPr>
              <a:t>Large circle (1.5”)</a:t>
            </a:r>
            <a:endParaRPr sz="1600">
              <a:solidFill>
                <a:schemeClr val="dk1"/>
              </a:solidFill>
            </a:endParaRPr>
          </a:p>
        </p:txBody>
      </p:sp>
      <p:sp>
        <p:nvSpPr>
          <p:cNvPr id="46" name="Google Shape;46;p3"/>
          <p:cNvSpPr txBox="1"/>
          <p:nvPr/>
        </p:nvSpPr>
        <p:spPr>
          <a:xfrm>
            <a:off x="4777075" y="3663000"/>
            <a:ext cx="3815400" cy="9006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a:solidFill>
                  <a:schemeClr val="dk2"/>
                </a:solidFill>
              </a:rPr>
              <a:t>When you see the large circle, find a </a:t>
            </a:r>
            <a:br>
              <a:rPr lang="en">
                <a:solidFill>
                  <a:srgbClr val="8B949E"/>
                </a:solidFill>
              </a:rPr>
            </a:br>
            <a:r>
              <a:rPr lang="en">
                <a:solidFill>
                  <a:schemeClr val="dk1"/>
                </a:solidFill>
              </a:rPr>
              <a:t>GitHub icon </a:t>
            </a:r>
            <a:r>
              <a:rPr lang="en">
                <a:solidFill>
                  <a:schemeClr val="dk2"/>
                </a:solidFill>
              </a:rPr>
              <a:t>from the GitHub icon pages and copy/paste into the center of the circle. </a:t>
            </a:r>
            <a:br>
              <a:rPr lang="en">
                <a:solidFill>
                  <a:schemeClr val="dk2"/>
                </a:solidFill>
              </a:rPr>
            </a:br>
            <a:r>
              <a:rPr lang="en">
                <a:solidFill>
                  <a:schemeClr val="dk2"/>
                </a:solidFill>
              </a:rPr>
              <a:t>No need to resize.</a:t>
            </a:r>
            <a:endParaRPr>
              <a:solidFill>
                <a:schemeClr val="dk2"/>
              </a:solidFill>
            </a:endParaRPr>
          </a:p>
        </p:txBody>
      </p:sp>
      <p:sp>
        <p:nvSpPr>
          <p:cNvPr id="47" name="Google Shape;47;p3"/>
          <p:cNvSpPr txBox="1"/>
          <p:nvPr/>
        </p:nvSpPr>
        <p:spPr>
          <a:xfrm>
            <a:off x="831276" y="3359095"/>
            <a:ext cx="2220000" cy="2808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1400"/>
              <a:buFont typeface="Arial"/>
              <a:buNone/>
            </a:pPr>
            <a:r>
              <a:rPr lang="en" sz="1600">
                <a:solidFill>
                  <a:schemeClr val="dk1"/>
                </a:solidFill>
              </a:rPr>
              <a:t>Small circle (0.6”)</a:t>
            </a:r>
            <a:endParaRPr sz="1600">
              <a:solidFill>
                <a:schemeClr val="dk1"/>
              </a:solidFill>
            </a:endParaRPr>
          </a:p>
        </p:txBody>
      </p:sp>
      <p:sp>
        <p:nvSpPr>
          <p:cNvPr id="48" name="Google Shape;48;p3"/>
          <p:cNvSpPr txBox="1"/>
          <p:nvPr/>
        </p:nvSpPr>
        <p:spPr>
          <a:xfrm>
            <a:off x="826775" y="3663000"/>
            <a:ext cx="3261900" cy="9006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a:solidFill>
                  <a:schemeClr val="dk2"/>
                </a:solidFill>
              </a:rPr>
              <a:t>When you see the small circle, find an </a:t>
            </a:r>
            <a:r>
              <a:rPr lang="en">
                <a:solidFill>
                  <a:schemeClr val="dk1"/>
                </a:solidFill>
              </a:rPr>
              <a:t>Octicon </a:t>
            </a:r>
            <a:r>
              <a:rPr lang="en">
                <a:solidFill>
                  <a:schemeClr val="dk2"/>
                </a:solidFill>
              </a:rPr>
              <a:t>from the Octicon pages and copy/paste into the center of the circle. No need to resize. </a:t>
            </a:r>
            <a:endParaRPr>
              <a:solidFill>
                <a:schemeClr val="dk2"/>
              </a:solidFill>
            </a:endParaRPr>
          </a:p>
        </p:txBody>
      </p:sp>
      <p:sp>
        <p:nvSpPr>
          <p:cNvPr id="49" name="Google Shape;49;p3"/>
          <p:cNvSpPr/>
          <p:nvPr/>
        </p:nvSpPr>
        <p:spPr>
          <a:xfrm>
            <a:off x="7265497" y="1510634"/>
            <a:ext cx="1371600" cy="13716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50" name="Google Shape;50;p3"/>
          <p:cNvSpPr/>
          <p:nvPr/>
        </p:nvSpPr>
        <p:spPr>
          <a:xfrm>
            <a:off x="3313311" y="1931239"/>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pic>
        <p:nvPicPr>
          <p:cNvPr id="51" name="Google Shape;51;p3"/>
          <p:cNvPicPr preferRelativeResize="0"/>
          <p:nvPr/>
        </p:nvPicPr>
        <p:blipFill rotWithShape="1">
          <a:blip r:embed="rId3">
            <a:alphaModFix/>
          </a:blip>
          <a:srcRect l="1454" r="26197"/>
          <a:stretch/>
        </p:blipFill>
        <p:spPr>
          <a:xfrm>
            <a:off x="4777069" y="1260729"/>
            <a:ext cx="2229000" cy="1871400"/>
          </a:xfrm>
          <a:prstGeom prst="roundRect">
            <a:avLst>
              <a:gd name="adj" fmla="val 3546"/>
            </a:avLst>
          </a:prstGeom>
          <a:noFill/>
          <a:ln w="19050" cap="flat" cmpd="sng">
            <a:solidFill>
              <a:schemeClr val="accent2"/>
            </a:solidFill>
            <a:prstDash val="solid"/>
            <a:round/>
            <a:headEnd type="none" w="sm" len="sm"/>
            <a:tailEnd type="none" w="sm" len="sm"/>
          </a:ln>
        </p:spPr>
      </p:pic>
      <p:pic>
        <p:nvPicPr>
          <p:cNvPr id="52" name="Google Shape;52;p3"/>
          <p:cNvPicPr preferRelativeResize="0"/>
          <p:nvPr/>
        </p:nvPicPr>
        <p:blipFill rotWithShape="1">
          <a:blip r:embed="rId4">
            <a:alphaModFix/>
          </a:blip>
          <a:srcRect/>
          <a:stretch/>
        </p:blipFill>
        <p:spPr>
          <a:xfrm>
            <a:off x="3461664" y="2079592"/>
            <a:ext cx="251973" cy="252010"/>
          </a:xfrm>
          <a:prstGeom prst="rect">
            <a:avLst/>
          </a:prstGeom>
          <a:noFill/>
          <a:ln>
            <a:noFill/>
          </a:ln>
        </p:spPr>
      </p:pic>
      <p:pic>
        <p:nvPicPr>
          <p:cNvPr id="53" name="Google Shape;53;p3"/>
          <p:cNvPicPr preferRelativeResize="0"/>
          <p:nvPr/>
        </p:nvPicPr>
        <p:blipFill rotWithShape="1">
          <a:blip r:embed="rId5">
            <a:alphaModFix/>
          </a:blip>
          <a:srcRect/>
          <a:stretch/>
        </p:blipFill>
        <p:spPr>
          <a:xfrm>
            <a:off x="7567734" y="1819827"/>
            <a:ext cx="767141" cy="771526"/>
          </a:xfrm>
          <a:prstGeom prst="rect">
            <a:avLst/>
          </a:prstGeom>
          <a:noFill/>
          <a:ln>
            <a:noFill/>
          </a:ln>
        </p:spPr>
      </p:pic>
      <p:sp>
        <p:nvSpPr>
          <p:cNvPr id="54" name="Google Shape;54;p3"/>
          <p:cNvSpPr/>
          <p:nvPr/>
        </p:nvSpPr>
        <p:spPr>
          <a:xfrm>
            <a:off x="826775" y="1562100"/>
            <a:ext cx="356700" cy="492900"/>
          </a:xfrm>
          <a:prstGeom prst="roundRect">
            <a:avLst>
              <a:gd name="adj" fmla="val 7079"/>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55" name="Google Shape;55;p3"/>
          <p:cNvSpPr/>
          <p:nvPr/>
        </p:nvSpPr>
        <p:spPr>
          <a:xfrm>
            <a:off x="4777075" y="2021675"/>
            <a:ext cx="337800" cy="1064700"/>
          </a:xfrm>
          <a:prstGeom prst="roundRect">
            <a:avLst>
              <a:gd name="adj" fmla="val 7079"/>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56" name="Google Shape;56;p3"/>
          <p:cNvSpPr/>
          <p:nvPr/>
        </p:nvSpPr>
        <p:spPr>
          <a:xfrm>
            <a:off x="5368425" y="1619250"/>
            <a:ext cx="1637700" cy="1263000"/>
          </a:xfrm>
          <a:prstGeom prst="roundRect">
            <a:avLst>
              <a:gd name="adj" fmla="val 1782"/>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57" name="Google Shape;57;p3"/>
          <p:cNvSpPr/>
          <p:nvPr/>
        </p:nvSpPr>
        <p:spPr>
          <a:xfrm>
            <a:off x="1429550" y="1619250"/>
            <a:ext cx="1637700" cy="1371600"/>
          </a:xfrm>
          <a:prstGeom prst="roundRect">
            <a:avLst>
              <a:gd name="adj" fmla="val 1782"/>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7. Speaker card  (2 people)">
  <p:cSld name="2 Speakers_4_1">
    <p:bg>
      <p:bgPr>
        <a:gradFill>
          <a:gsLst>
            <a:gs pos="0">
              <a:schemeClr val="accent3"/>
            </a:gs>
            <a:gs pos="100000">
              <a:schemeClr val="accent2"/>
            </a:gs>
          </a:gsLst>
          <a:lin ang="8100019" scaled="0"/>
        </a:gradFill>
        <a:effectLst/>
      </p:bgPr>
    </p:bg>
    <p:spTree>
      <p:nvGrpSpPr>
        <p:cNvPr id="1" name="Shape 213"/>
        <p:cNvGrpSpPr/>
        <p:nvPr/>
      </p:nvGrpSpPr>
      <p:grpSpPr>
        <a:xfrm>
          <a:off x="0" y="0"/>
          <a:ext cx="0" cy="0"/>
          <a:chOff x="0" y="0"/>
          <a:chExt cx="0" cy="0"/>
        </a:xfrm>
      </p:grpSpPr>
      <p:sp>
        <p:nvSpPr>
          <p:cNvPr id="214" name="Google Shape;214;p24"/>
          <p:cNvSpPr>
            <a:spLocks noGrp="1"/>
          </p:cNvSpPr>
          <p:nvPr>
            <p:ph type="pic" idx="2"/>
          </p:nvPr>
        </p:nvSpPr>
        <p:spPr>
          <a:xfrm>
            <a:off x="374009"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215" name="Google Shape;215;p24"/>
          <p:cNvSpPr>
            <a:spLocks noGrp="1"/>
          </p:cNvSpPr>
          <p:nvPr>
            <p:ph type="pic" idx="3"/>
          </p:nvPr>
        </p:nvSpPr>
        <p:spPr>
          <a:xfrm>
            <a:off x="4787524" y="3146097"/>
            <a:ext cx="857400" cy="857400"/>
          </a:xfrm>
          <a:prstGeom prst="ellipse">
            <a:avLst/>
          </a:prstGeom>
          <a:noFill/>
          <a:ln w="19050" cap="flat" cmpd="sng">
            <a:solidFill>
              <a:schemeClr val="lt1"/>
            </a:solidFill>
            <a:prstDash val="solid"/>
            <a:round/>
            <a:headEnd type="none" w="sm" len="sm"/>
            <a:tailEnd type="none" w="sm" len="sm"/>
          </a:ln>
          <a:effectLst>
            <a:reflection stA="20000" endPos="15000" dist="38100" dir="5400000" fadeDir="5400012" sy="-100000" algn="bl" rotWithShape="0"/>
          </a:effectLst>
        </p:spPr>
      </p:sp>
      <p:sp>
        <p:nvSpPr>
          <p:cNvPr id="216" name="Google Shape;216;p24"/>
          <p:cNvSpPr txBox="1">
            <a:spLocks noGrp="1"/>
          </p:cNvSpPr>
          <p:nvPr>
            <p:ph type="title"/>
          </p:nvPr>
        </p:nvSpPr>
        <p:spPr>
          <a:xfrm>
            <a:off x="381000" y="1380744"/>
            <a:ext cx="6858000" cy="740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b="1">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sp>
        <p:nvSpPr>
          <p:cNvPr id="217" name="Google Shape;217;p24"/>
          <p:cNvSpPr txBox="1">
            <a:spLocks noGrp="1"/>
          </p:cNvSpPr>
          <p:nvPr>
            <p:ph type="title" idx="4"/>
          </p:nvPr>
        </p:nvSpPr>
        <p:spPr>
          <a:xfrm>
            <a:off x="1331976"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18" name="Google Shape;218;p24"/>
          <p:cNvSpPr txBox="1">
            <a:spLocks noGrp="1"/>
          </p:cNvSpPr>
          <p:nvPr>
            <p:ph type="subTitle" idx="1"/>
          </p:nvPr>
        </p:nvSpPr>
        <p:spPr>
          <a:xfrm>
            <a:off x="1331976"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sp>
        <p:nvSpPr>
          <p:cNvPr id="219" name="Google Shape;219;p24"/>
          <p:cNvSpPr txBox="1">
            <a:spLocks noGrp="1"/>
          </p:cNvSpPr>
          <p:nvPr>
            <p:ph type="title" idx="5"/>
          </p:nvPr>
        </p:nvSpPr>
        <p:spPr>
          <a:xfrm>
            <a:off x="5748528" y="3248560"/>
            <a:ext cx="2862000" cy="438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20" name="Google Shape;220;p24"/>
          <p:cNvSpPr txBox="1">
            <a:spLocks noGrp="1"/>
          </p:cNvSpPr>
          <p:nvPr>
            <p:ph type="subTitle" idx="6"/>
          </p:nvPr>
        </p:nvSpPr>
        <p:spPr>
          <a:xfrm>
            <a:off x="5748528" y="3562504"/>
            <a:ext cx="2862000" cy="338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200"/>
              <a:buFont typeface="Roboto Mono"/>
              <a:buNone/>
              <a:defRPr sz="1200">
                <a:solidFill>
                  <a:schemeClr val="lt1"/>
                </a:solidFill>
                <a:latin typeface="Roboto Mono"/>
                <a:ea typeface="Roboto Mono"/>
                <a:cs typeface="Roboto Mono"/>
                <a:sym typeface="Roboto Mono"/>
              </a:defRPr>
            </a:lvl9pPr>
          </a:lstStyle>
          <a:p>
            <a:endParaRPr/>
          </a:p>
        </p:txBody>
      </p:sp>
      <p:cxnSp>
        <p:nvCxnSpPr>
          <p:cNvPr id="221" name="Google Shape;221;p24"/>
          <p:cNvCxnSpPr/>
          <p:nvPr/>
        </p:nvCxnSpPr>
        <p:spPr>
          <a:xfrm>
            <a:off x="452844" y="2571750"/>
            <a:ext cx="5492400" cy="0"/>
          </a:xfrm>
          <a:prstGeom prst="straightConnector1">
            <a:avLst/>
          </a:prstGeom>
          <a:noFill/>
          <a:ln w="19050" cap="rnd" cmpd="sng">
            <a:solidFill>
              <a:schemeClr val="lt1"/>
            </a:solidFill>
            <a:prstDash val="solid"/>
            <a:round/>
            <a:headEnd type="none" w="sm" len="sm"/>
            <a:tailEnd type="none" w="sm" len="sm"/>
          </a:ln>
        </p:spPr>
      </p:cxnSp>
      <p:pic>
        <p:nvPicPr>
          <p:cNvPr id="2" name="Google Shape;145;p13">
            <a:extLst>
              <a:ext uri="{FF2B5EF4-FFF2-40B4-BE49-F238E27FC236}">
                <a16:creationId xmlns:a16="http://schemas.microsoft.com/office/drawing/2014/main" id="{BC73ED61-0927-49F2-1589-C399FC9A9D08}"/>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AC1F4E5B-DD1B-1428-42AE-240AE6307AF8}"/>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8. Agenda/sections">
  <p:cSld name="Two points/sections">
    <p:spTree>
      <p:nvGrpSpPr>
        <p:cNvPr id="1" name="Shape 222"/>
        <p:cNvGrpSpPr/>
        <p:nvPr/>
      </p:nvGrpSpPr>
      <p:grpSpPr>
        <a:xfrm>
          <a:off x="0" y="0"/>
          <a:ext cx="0" cy="0"/>
          <a:chOff x="0" y="0"/>
          <a:chExt cx="0" cy="0"/>
        </a:xfrm>
      </p:grpSpPr>
      <p:sp>
        <p:nvSpPr>
          <p:cNvPr id="223" name="Google Shape;223;p25"/>
          <p:cNvSpPr/>
          <p:nvPr/>
        </p:nvSpPr>
        <p:spPr>
          <a:xfrm>
            <a:off x="5125658" y="1668204"/>
            <a:ext cx="1371600" cy="1371600"/>
          </a:xfrm>
          <a:prstGeom prst="ellipse">
            <a:avLst/>
          </a:prstGeom>
          <a:no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24" name="Google Shape;224;p25"/>
          <p:cNvSpPr/>
          <p:nvPr/>
        </p:nvSpPr>
        <p:spPr>
          <a:xfrm>
            <a:off x="2642658" y="1668204"/>
            <a:ext cx="1371600" cy="13716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25" name="Google Shape;225;p25"/>
          <p:cNvSpPr txBox="1">
            <a:spLocks noGrp="1"/>
          </p:cNvSpPr>
          <p:nvPr>
            <p:ph type="subTitle" idx="1"/>
          </p:nvPr>
        </p:nvSpPr>
        <p:spPr>
          <a:xfrm>
            <a:off x="2350008" y="3221736"/>
            <a:ext cx="1956900" cy="292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600"/>
              <a:buNone/>
              <a:defRPr sz="1600">
                <a:solidFill>
                  <a:schemeClr val="dk1"/>
                </a:solidFill>
              </a:defRPr>
            </a:lvl2pPr>
            <a:lvl3pPr lvl="2">
              <a:spcBef>
                <a:spcPts val="0"/>
              </a:spcBef>
              <a:spcAft>
                <a:spcPts val="0"/>
              </a:spcAft>
              <a:buClr>
                <a:schemeClr val="dk1"/>
              </a:buClr>
              <a:buSzPts val="1600"/>
              <a:buNone/>
              <a:defRPr sz="1600">
                <a:solidFill>
                  <a:schemeClr val="dk1"/>
                </a:solidFill>
              </a:defRPr>
            </a:lvl3pPr>
            <a:lvl4pPr lvl="3">
              <a:spcBef>
                <a:spcPts val="0"/>
              </a:spcBef>
              <a:spcAft>
                <a:spcPts val="0"/>
              </a:spcAft>
              <a:buClr>
                <a:schemeClr val="dk1"/>
              </a:buClr>
              <a:buSzPts val="1600"/>
              <a:buNone/>
              <a:defRPr sz="1600">
                <a:solidFill>
                  <a:schemeClr val="dk1"/>
                </a:solidFill>
              </a:defRPr>
            </a:lvl4pPr>
            <a:lvl5pPr lvl="4">
              <a:spcBef>
                <a:spcPts val="0"/>
              </a:spcBef>
              <a:spcAft>
                <a:spcPts val="0"/>
              </a:spcAft>
              <a:buClr>
                <a:schemeClr val="dk1"/>
              </a:buClr>
              <a:buSzPts val="1600"/>
              <a:buNone/>
              <a:defRPr sz="1600">
                <a:solidFill>
                  <a:schemeClr val="dk1"/>
                </a:solidFill>
              </a:defRPr>
            </a:lvl5pPr>
            <a:lvl6pPr lvl="5">
              <a:spcBef>
                <a:spcPts val="0"/>
              </a:spcBef>
              <a:spcAft>
                <a:spcPts val="0"/>
              </a:spcAft>
              <a:buClr>
                <a:schemeClr val="dk1"/>
              </a:buClr>
              <a:buSzPts val="1600"/>
              <a:buNone/>
              <a:defRPr sz="1600">
                <a:solidFill>
                  <a:schemeClr val="dk1"/>
                </a:solidFill>
              </a:defRPr>
            </a:lvl6pPr>
            <a:lvl7pPr lvl="6">
              <a:spcBef>
                <a:spcPts val="0"/>
              </a:spcBef>
              <a:spcAft>
                <a:spcPts val="0"/>
              </a:spcAft>
              <a:buClr>
                <a:schemeClr val="dk1"/>
              </a:buClr>
              <a:buSzPts val="1600"/>
              <a:buNone/>
              <a:defRPr sz="1600">
                <a:solidFill>
                  <a:schemeClr val="dk1"/>
                </a:solidFill>
              </a:defRPr>
            </a:lvl7pPr>
            <a:lvl8pPr lvl="7">
              <a:spcBef>
                <a:spcPts val="0"/>
              </a:spcBef>
              <a:spcAft>
                <a:spcPts val="0"/>
              </a:spcAft>
              <a:buClr>
                <a:schemeClr val="dk1"/>
              </a:buClr>
              <a:buSzPts val="1600"/>
              <a:buNone/>
              <a:defRPr sz="1600">
                <a:solidFill>
                  <a:schemeClr val="dk1"/>
                </a:solidFill>
              </a:defRPr>
            </a:lvl8pPr>
            <a:lvl9pPr lvl="8">
              <a:spcBef>
                <a:spcPts val="0"/>
              </a:spcBef>
              <a:spcAft>
                <a:spcPts val="0"/>
              </a:spcAft>
              <a:buClr>
                <a:schemeClr val="dk1"/>
              </a:buClr>
              <a:buSzPts val="1600"/>
              <a:buNone/>
              <a:defRPr sz="1600">
                <a:solidFill>
                  <a:schemeClr val="dk1"/>
                </a:solidFill>
              </a:defRPr>
            </a:lvl9pPr>
          </a:lstStyle>
          <a:p>
            <a:endParaRPr/>
          </a:p>
        </p:txBody>
      </p:sp>
      <p:sp>
        <p:nvSpPr>
          <p:cNvPr id="226" name="Google Shape;226;p25"/>
          <p:cNvSpPr txBox="1">
            <a:spLocks noGrp="1"/>
          </p:cNvSpPr>
          <p:nvPr>
            <p:ph type="subTitle" idx="2"/>
          </p:nvPr>
        </p:nvSpPr>
        <p:spPr>
          <a:xfrm>
            <a:off x="4833008" y="3221736"/>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27" name="Google Shape;227;p25"/>
          <p:cNvSpPr txBox="1">
            <a:spLocks noGrp="1"/>
          </p:cNvSpPr>
          <p:nvPr>
            <p:ph type="subTitle" idx="3"/>
          </p:nvPr>
        </p:nvSpPr>
        <p:spPr>
          <a:xfrm>
            <a:off x="2350008" y="3532632"/>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28" name="Google Shape;228;p25"/>
          <p:cNvSpPr txBox="1">
            <a:spLocks noGrp="1"/>
          </p:cNvSpPr>
          <p:nvPr>
            <p:ph type="subTitle" idx="4"/>
          </p:nvPr>
        </p:nvSpPr>
        <p:spPr>
          <a:xfrm>
            <a:off x="4833008" y="3532632"/>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29" name="Google Shape;229;p25"/>
          <p:cNvSpPr txBox="1">
            <a:spLocks noGrp="1"/>
          </p:cNvSpPr>
          <p:nvPr>
            <p:ph type="title"/>
          </p:nvPr>
        </p:nvSpPr>
        <p:spPr>
          <a:xfrm>
            <a:off x="439700" y="0"/>
            <a:ext cx="8354400" cy="16683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9. Agenda/sections">
  <p:cSld name="Three points/sections">
    <p:spTree>
      <p:nvGrpSpPr>
        <p:cNvPr id="1" name="Shape 230"/>
        <p:cNvGrpSpPr/>
        <p:nvPr/>
      </p:nvGrpSpPr>
      <p:grpSpPr>
        <a:xfrm>
          <a:off x="0" y="0"/>
          <a:ext cx="0" cy="0"/>
          <a:chOff x="0" y="0"/>
          <a:chExt cx="0" cy="0"/>
        </a:xfrm>
      </p:grpSpPr>
      <p:sp>
        <p:nvSpPr>
          <p:cNvPr id="231" name="Google Shape;231;p26"/>
          <p:cNvSpPr/>
          <p:nvPr/>
        </p:nvSpPr>
        <p:spPr>
          <a:xfrm>
            <a:off x="6425180" y="1668303"/>
            <a:ext cx="1363500" cy="1363500"/>
          </a:xfrm>
          <a:prstGeom prst="ellipse">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32" name="Google Shape;232;p26"/>
          <p:cNvSpPr/>
          <p:nvPr/>
        </p:nvSpPr>
        <p:spPr>
          <a:xfrm>
            <a:off x="3907426" y="1668303"/>
            <a:ext cx="1363500" cy="1363500"/>
          </a:xfrm>
          <a:prstGeom prst="ellipse">
            <a:avLst/>
          </a:prstGeom>
          <a:no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33" name="Google Shape;233;p26"/>
          <p:cNvSpPr/>
          <p:nvPr/>
        </p:nvSpPr>
        <p:spPr>
          <a:xfrm>
            <a:off x="1444816" y="1668303"/>
            <a:ext cx="1364100" cy="13635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34" name="Google Shape;234;p26"/>
          <p:cNvSpPr txBox="1">
            <a:spLocks noGrp="1"/>
          </p:cNvSpPr>
          <p:nvPr>
            <p:ph type="subTitle" idx="1"/>
          </p:nvPr>
        </p:nvSpPr>
        <p:spPr>
          <a:xfrm>
            <a:off x="1148421" y="3212686"/>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35" name="Google Shape;235;p26"/>
          <p:cNvSpPr txBox="1">
            <a:spLocks noGrp="1"/>
          </p:cNvSpPr>
          <p:nvPr>
            <p:ph type="subTitle" idx="2"/>
          </p:nvPr>
        </p:nvSpPr>
        <p:spPr>
          <a:xfrm>
            <a:off x="1148421" y="3523582"/>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36" name="Google Shape;236;p26"/>
          <p:cNvSpPr txBox="1">
            <a:spLocks noGrp="1"/>
          </p:cNvSpPr>
          <p:nvPr>
            <p:ph type="subTitle" idx="3"/>
          </p:nvPr>
        </p:nvSpPr>
        <p:spPr>
          <a:xfrm>
            <a:off x="3610746" y="3212686"/>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37" name="Google Shape;237;p26"/>
          <p:cNvSpPr txBox="1">
            <a:spLocks noGrp="1"/>
          </p:cNvSpPr>
          <p:nvPr>
            <p:ph type="subTitle" idx="4"/>
          </p:nvPr>
        </p:nvSpPr>
        <p:spPr>
          <a:xfrm>
            <a:off x="3610746" y="3523582"/>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38" name="Google Shape;238;p26"/>
          <p:cNvSpPr txBox="1">
            <a:spLocks noGrp="1"/>
          </p:cNvSpPr>
          <p:nvPr>
            <p:ph type="subTitle" idx="5"/>
          </p:nvPr>
        </p:nvSpPr>
        <p:spPr>
          <a:xfrm>
            <a:off x="6128496" y="3212686"/>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39" name="Google Shape;239;p26"/>
          <p:cNvSpPr txBox="1">
            <a:spLocks noGrp="1"/>
          </p:cNvSpPr>
          <p:nvPr>
            <p:ph type="subTitle" idx="6"/>
          </p:nvPr>
        </p:nvSpPr>
        <p:spPr>
          <a:xfrm>
            <a:off x="6128496" y="3523582"/>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40" name="Google Shape;240;p26"/>
          <p:cNvSpPr txBox="1">
            <a:spLocks noGrp="1"/>
          </p:cNvSpPr>
          <p:nvPr>
            <p:ph type="title"/>
          </p:nvPr>
        </p:nvSpPr>
        <p:spPr>
          <a:xfrm>
            <a:off x="439700" y="0"/>
            <a:ext cx="8354400" cy="16683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0. Agenda/sections">
  <p:cSld name="Four points/sections">
    <p:bg>
      <p:bgPr>
        <a:solidFill>
          <a:schemeClr val="lt1"/>
        </a:solidFill>
        <a:effectLst/>
      </p:bgPr>
    </p:bg>
    <p:spTree>
      <p:nvGrpSpPr>
        <p:cNvPr id="1" name="Shape 241"/>
        <p:cNvGrpSpPr/>
        <p:nvPr/>
      </p:nvGrpSpPr>
      <p:grpSpPr>
        <a:xfrm>
          <a:off x="0" y="0"/>
          <a:ext cx="0" cy="0"/>
          <a:chOff x="0" y="0"/>
          <a:chExt cx="0" cy="0"/>
        </a:xfrm>
      </p:grpSpPr>
      <p:sp>
        <p:nvSpPr>
          <p:cNvPr id="242" name="Google Shape;242;p27"/>
          <p:cNvSpPr/>
          <p:nvPr/>
        </p:nvSpPr>
        <p:spPr>
          <a:xfrm>
            <a:off x="7095183" y="1668309"/>
            <a:ext cx="1374600" cy="1371600"/>
          </a:xfrm>
          <a:prstGeom prst="ellipse">
            <a:avLst/>
          </a:prstGeom>
          <a:noFill/>
          <a:ln w="19050" cap="flat" cmpd="sng">
            <a:solidFill>
              <a:srgbClr val="57CCC5"/>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43" name="Google Shape;243;p27"/>
          <p:cNvSpPr/>
          <p:nvPr/>
        </p:nvSpPr>
        <p:spPr>
          <a:xfrm>
            <a:off x="4968008" y="1668309"/>
            <a:ext cx="1374600" cy="1371600"/>
          </a:xfrm>
          <a:prstGeom prst="ellipse">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44" name="Google Shape;244;p27"/>
          <p:cNvSpPr/>
          <p:nvPr/>
        </p:nvSpPr>
        <p:spPr>
          <a:xfrm>
            <a:off x="674208" y="1668309"/>
            <a:ext cx="1374600" cy="13716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45" name="Google Shape;245;p27"/>
          <p:cNvSpPr/>
          <p:nvPr/>
        </p:nvSpPr>
        <p:spPr>
          <a:xfrm>
            <a:off x="2843933" y="1668309"/>
            <a:ext cx="1374600" cy="1371600"/>
          </a:xfrm>
          <a:prstGeom prst="ellipse">
            <a:avLst/>
          </a:prstGeom>
          <a:no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46" name="Google Shape;246;p27"/>
          <p:cNvSpPr txBox="1">
            <a:spLocks noGrp="1"/>
          </p:cNvSpPr>
          <p:nvPr>
            <p:ph type="subTitle" idx="1"/>
          </p:nvPr>
        </p:nvSpPr>
        <p:spPr>
          <a:xfrm>
            <a:off x="383058" y="3381011"/>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47" name="Google Shape;247;p27"/>
          <p:cNvSpPr txBox="1">
            <a:spLocks noGrp="1"/>
          </p:cNvSpPr>
          <p:nvPr>
            <p:ph type="subTitle" idx="2"/>
          </p:nvPr>
        </p:nvSpPr>
        <p:spPr>
          <a:xfrm>
            <a:off x="383058" y="3691907"/>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48" name="Google Shape;248;p27"/>
          <p:cNvSpPr txBox="1">
            <a:spLocks noGrp="1"/>
          </p:cNvSpPr>
          <p:nvPr>
            <p:ph type="subTitle" idx="3"/>
          </p:nvPr>
        </p:nvSpPr>
        <p:spPr>
          <a:xfrm>
            <a:off x="2552783" y="3381011"/>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49" name="Google Shape;249;p27"/>
          <p:cNvSpPr txBox="1">
            <a:spLocks noGrp="1"/>
          </p:cNvSpPr>
          <p:nvPr>
            <p:ph type="subTitle" idx="4"/>
          </p:nvPr>
        </p:nvSpPr>
        <p:spPr>
          <a:xfrm>
            <a:off x="2552783" y="3691907"/>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50" name="Google Shape;250;p27"/>
          <p:cNvSpPr txBox="1">
            <a:spLocks noGrp="1"/>
          </p:cNvSpPr>
          <p:nvPr>
            <p:ph type="subTitle" idx="5"/>
          </p:nvPr>
        </p:nvSpPr>
        <p:spPr>
          <a:xfrm>
            <a:off x="4676858" y="3381011"/>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51" name="Google Shape;251;p27"/>
          <p:cNvSpPr txBox="1">
            <a:spLocks noGrp="1"/>
          </p:cNvSpPr>
          <p:nvPr>
            <p:ph type="subTitle" idx="6"/>
          </p:nvPr>
        </p:nvSpPr>
        <p:spPr>
          <a:xfrm>
            <a:off x="4676858" y="3691907"/>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52" name="Google Shape;252;p27"/>
          <p:cNvSpPr txBox="1">
            <a:spLocks noGrp="1"/>
          </p:cNvSpPr>
          <p:nvPr>
            <p:ph type="subTitle" idx="7"/>
          </p:nvPr>
        </p:nvSpPr>
        <p:spPr>
          <a:xfrm>
            <a:off x="6804033" y="3381011"/>
            <a:ext cx="1956900" cy="292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253" name="Google Shape;253;p27"/>
          <p:cNvSpPr txBox="1">
            <a:spLocks noGrp="1"/>
          </p:cNvSpPr>
          <p:nvPr>
            <p:ph type="subTitle" idx="8"/>
          </p:nvPr>
        </p:nvSpPr>
        <p:spPr>
          <a:xfrm>
            <a:off x="6804033" y="3691907"/>
            <a:ext cx="1956900" cy="502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254" name="Google Shape;254;p27"/>
          <p:cNvSpPr txBox="1">
            <a:spLocks noGrp="1"/>
          </p:cNvSpPr>
          <p:nvPr>
            <p:ph type="title"/>
          </p:nvPr>
        </p:nvSpPr>
        <p:spPr>
          <a:xfrm>
            <a:off x="439700" y="0"/>
            <a:ext cx="8354400" cy="16683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1. Section title center">
  <p:cSld name="Section title center_1">
    <p:spTree>
      <p:nvGrpSpPr>
        <p:cNvPr id="1" name="Shape 255"/>
        <p:cNvGrpSpPr/>
        <p:nvPr/>
      </p:nvGrpSpPr>
      <p:grpSpPr>
        <a:xfrm>
          <a:off x="0" y="0"/>
          <a:ext cx="0" cy="0"/>
          <a:chOff x="0" y="0"/>
          <a:chExt cx="0" cy="0"/>
        </a:xfrm>
      </p:grpSpPr>
      <p:sp>
        <p:nvSpPr>
          <p:cNvPr id="256" name="Google Shape;256;p28"/>
          <p:cNvSpPr txBox="1">
            <a:spLocks noGrp="1"/>
          </p:cNvSpPr>
          <p:nvPr>
            <p:ph type="title"/>
          </p:nvPr>
        </p:nvSpPr>
        <p:spPr>
          <a:xfrm>
            <a:off x="666750" y="2785625"/>
            <a:ext cx="7810500" cy="5952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257" name="Google Shape;257;p28"/>
          <p:cNvSpPr/>
          <p:nvPr/>
        </p:nvSpPr>
        <p:spPr>
          <a:xfrm>
            <a:off x="3886200" y="1087364"/>
            <a:ext cx="1371600" cy="1371600"/>
          </a:xfrm>
          <a:prstGeom prst="ellipse">
            <a:avLst/>
          </a:prstGeom>
          <a:noFill/>
          <a:ln w="19050" cap="flat" cmpd="sng">
            <a:solidFill>
              <a:srgbClr val="A371F7"/>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58" name="Google Shape;258;p28"/>
          <p:cNvSpPr txBox="1">
            <a:spLocks noGrp="1"/>
          </p:cNvSpPr>
          <p:nvPr>
            <p:ph type="subTitle" idx="1"/>
          </p:nvPr>
        </p:nvSpPr>
        <p:spPr>
          <a:xfrm>
            <a:off x="667500" y="3461836"/>
            <a:ext cx="7809000" cy="594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2. Section title center">
  <p:cSld name="Section title center_2">
    <p:spTree>
      <p:nvGrpSpPr>
        <p:cNvPr id="1" name="Shape 259"/>
        <p:cNvGrpSpPr/>
        <p:nvPr/>
      </p:nvGrpSpPr>
      <p:grpSpPr>
        <a:xfrm>
          <a:off x="0" y="0"/>
          <a:ext cx="0" cy="0"/>
          <a:chOff x="0" y="0"/>
          <a:chExt cx="0" cy="0"/>
        </a:xfrm>
      </p:grpSpPr>
      <p:sp>
        <p:nvSpPr>
          <p:cNvPr id="260" name="Google Shape;260;p29"/>
          <p:cNvSpPr txBox="1">
            <a:spLocks noGrp="1"/>
          </p:cNvSpPr>
          <p:nvPr>
            <p:ph type="title"/>
          </p:nvPr>
        </p:nvSpPr>
        <p:spPr>
          <a:xfrm>
            <a:off x="666750" y="2785625"/>
            <a:ext cx="7810500" cy="5952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261" name="Google Shape;261;p29"/>
          <p:cNvSpPr/>
          <p:nvPr/>
        </p:nvSpPr>
        <p:spPr>
          <a:xfrm>
            <a:off x="3886200" y="1087364"/>
            <a:ext cx="1371600" cy="1371600"/>
          </a:xfrm>
          <a:prstGeom prst="ellipse">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62" name="Google Shape;262;p29"/>
          <p:cNvSpPr txBox="1">
            <a:spLocks noGrp="1"/>
          </p:cNvSpPr>
          <p:nvPr>
            <p:ph type="subTitle" idx="1"/>
          </p:nvPr>
        </p:nvSpPr>
        <p:spPr>
          <a:xfrm>
            <a:off x="667500" y="3461836"/>
            <a:ext cx="7809000" cy="594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3. Section title center">
  <p:cSld name="Section title center_3">
    <p:spTree>
      <p:nvGrpSpPr>
        <p:cNvPr id="1" name="Shape 263"/>
        <p:cNvGrpSpPr/>
        <p:nvPr/>
      </p:nvGrpSpPr>
      <p:grpSpPr>
        <a:xfrm>
          <a:off x="0" y="0"/>
          <a:ext cx="0" cy="0"/>
          <a:chOff x="0" y="0"/>
          <a:chExt cx="0" cy="0"/>
        </a:xfrm>
      </p:grpSpPr>
      <p:sp>
        <p:nvSpPr>
          <p:cNvPr id="264" name="Google Shape;264;p30"/>
          <p:cNvSpPr txBox="1">
            <a:spLocks noGrp="1"/>
          </p:cNvSpPr>
          <p:nvPr>
            <p:ph type="title"/>
          </p:nvPr>
        </p:nvSpPr>
        <p:spPr>
          <a:xfrm>
            <a:off x="666750" y="2785625"/>
            <a:ext cx="7810500" cy="5952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265" name="Google Shape;265;p30"/>
          <p:cNvSpPr/>
          <p:nvPr/>
        </p:nvSpPr>
        <p:spPr>
          <a:xfrm>
            <a:off x="3886200" y="1087364"/>
            <a:ext cx="1371600" cy="13716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66" name="Google Shape;266;p30"/>
          <p:cNvSpPr txBox="1">
            <a:spLocks noGrp="1"/>
          </p:cNvSpPr>
          <p:nvPr>
            <p:ph type="subTitle" idx="1"/>
          </p:nvPr>
        </p:nvSpPr>
        <p:spPr>
          <a:xfrm>
            <a:off x="667500" y="3461836"/>
            <a:ext cx="7809000" cy="594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4. Section title left">
  <p:cSld name="Section title left_1">
    <p:spTree>
      <p:nvGrpSpPr>
        <p:cNvPr id="1" name="Shape 267"/>
        <p:cNvGrpSpPr/>
        <p:nvPr/>
      </p:nvGrpSpPr>
      <p:grpSpPr>
        <a:xfrm>
          <a:off x="0" y="0"/>
          <a:ext cx="0" cy="0"/>
          <a:chOff x="0" y="0"/>
          <a:chExt cx="0" cy="0"/>
        </a:xfrm>
      </p:grpSpPr>
      <p:sp>
        <p:nvSpPr>
          <p:cNvPr id="268" name="Google Shape;268;p31"/>
          <p:cNvSpPr txBox="1">
            <a:spLocks noGrp="1"/>
          </p:cNvSpPr>
          <p:nvPr>
            <p:ph type="title"/>
          </p:nvPr>
        </p:nvSpPr>
        <p:spPr>
          <a:xfrm>
            <a:off x="2095119" y="2136970"/>
            <a:ext cx="6296400" cy="595200"/>
          </a:xfrm>
          <a:prstGeom prst="rect">
            <a:avLst/>
          </a:prstGeom>
          <a:noFill/>
          <a:ln>
            <a:noFill/>
          </a:ln>
        </p:spPr>
        <p:txBody>
          <a:bodyPr spcFirstLastPara="1" wrap="square" lIns="34275" tIns="17150" rIns="34275" bIns="17150" anchor="b" anchorCtr="0">
            <a:noAutofit/>
          </a:bodyPr>
          <a:lstStyle>
            <a:lvl1pPr marR="0" lvl="0"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9pPr>
          </a:lstStyle>
          <a:p>
            <a:endParaRPr/>
          </a:p>
        </p:txBody>
      </p:sp>
      <p:sp>
        <p:nvSpPr>
          <p:cNvPr id="269" name="Google Shape;269;p31"/>
          <p:cNvSpPr/>
          <p:nvPr/>
        </p:nvSpPr>
        <p:spPr>
          <a:xfrm>
            <a:off x="512194" y="1885950"/>
            <a:ext cx="1371600" cy="13716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70" name="Google Shape;270;p31"/>
          <p:cNvSpPr txBox="1">
            <a:spLocks noGrp="1"/>
          </p:cNvSpPr>
          <p:nvPr>
            <p:ph type="subTitle" idx="1"/>
          </p:nvPr>
        </p:nvSpPr>
        <p:spPr>
          <a:xfrm>
            <a:off x="2090928" y="2686450"/>
            <a:ext cx="6300300" cy="320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5. Section title left">
  <p:cSld name="Section title left_2">
    <p:spTree>
      <p:nvGrpSpPr>
        <p:cNvPr id="1" name="Shape 271"/>
        <p:cNvGrpSpPr/>
        <p:nvPr/>
      </p:nvGrpSpPr>
      <p:grpSpPr>
        <a:xfrm>
          <a:off x="0" y="0"/>
          <a:ext cx="0" cy="0"/>
          <a:chOff x="0" y="0"/>
          <a:chExt cx="0" cy="0"/>
        </a:xfrm>
      </p:grpSpPr>
      <p:sp>
        <p:nvSpPr>
          <p:cNvPr id="272" name="Google Shape;272;p32"/>
          <p:cNvSpPr/>
          <p:nvPr/>
        </p:nvSpPr>
        <p:spPr>
          <a:xfrm>
            <a:off x="512194" y="1885950"/>
            <a:ext cx="1371600" cy="1371600"/>
          </a:xfrm>
          <a:prstGeom prst="ellipse">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73" name="Google Shape;273;p32"/>
          <p:cNvSpPr txBox="1">
            <a:spLocks noGrp="1"/>
          </p:cNvSpPr>
          <p:nvPr>
            <p:ph type="title"/>
          </p:nvPr>
        </p:nvSpPr>
        <p:spPr>
          <a:xfrm>
            <a:off x="2095119" y="2136970"/>
            <a:ext cx="6296400" cy="595200"/>
          </a:xfrm>
          <a:prstGeom prst="rect">
            <a:avLst/>
          </a:prstGeom>
          <a:noFill/>
          <a:ln>
            <a:noFill/>
          </a:ln>
        </p:spPr>
        <p:txBody>
          <a:bodyPr spcFirstLastPara="1" wrap="square" lIns="34275" tIns="17150" rIns="34275" bIns="17150" anchor="b" anchorCtr="0">
            <a:noAutofit/>
          </a:bodyPr>
          <a:lstStyle>
            <a:lvl1pPr marR="0" lvl="0"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9pPr>
          </a:lstStyle>
          <a:p>
            <a:endParaRPr/>
          </a:p>
        </p:txBody>
      </p:sp>
      <p:sp>
        <p:nvSpPr>
          <p:cNvPr id="274" name="Google Shape;274;p32"/>
          <p:cNvSpPr txBox="1">
            <a:spLocks noGrp="1"/>
          </p:cNvSpPr>
          <p:nvPr>
            <p:ph type="subTitle" idx="1"/>
          </p:nvPr>
        </p:nvSpPr>
        <p:spPr>
          <a:xfrm>
            <a:off x="2090928" y="2686450"/>
            <a:ext cx="6300300" cy="320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6. Section title left">
  <p:cSld name="Section title left_3">
    <p:spTree>
      <p:nvGrpSpPr>
        <p:cNvPr id="1" name="Shape 275"/>
        <p:cNvGrpSpPr/>
        <p:nvPr/>
      </p:nvGrpSpPr>
      <p:grpSpPr>
        <a:xfrm>
          <a:off x="0" y="0"/>
          <a:ext cx="0" cy="0"/>
          <a:chOff x="0" y="0"/>
          <a:chExt cx="0" cy="0"/>
        </a:xfrm>
      </p:grpSpPr>
      <p:sp>
        <p:nvSpPr>
          <p:cNvPr id="276" name="Google Shape;276;p33"/>
          <p:cNvSpPr/>
          <p:nvPr/>
        </p:nvSpPr>
        <p:spPr>
          <a:xfrm>
            <a:off x="512194" y="1885950"/>
            <a:ext cx="1371600" cy="13716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277" name="Google Shape;277;p33"/>
          <p:cNvSpPr txBox="1">
            <a:spLocks noGrp="1"/>
          </p:cNvSpPr>
          <p:nvPr>
            <p:ph type="title"/>
          </p:nvPr>
        </p:nvSpPr>
        <p:spPr>
          <a:xfrm>
            <a:off x="2095119" y="2136970"/>
            <a:ext cx="6296400" cy="595200"/>
          </a:xfrm>
          <a:prstGeom prst="rect">
            <a:avLst/>
          </a:prstGeom>
          <a:noFill/>
          <a:ln>
            <a:noFill/>
          </a:ln>
        </p:spPr>
        <p:txBody>
          <a:bodyPr spcFirstLastPara="1" wrap="square" lIns="34275" tIns="17150" rIns="34275" bIns="17150" anchor="b" anchorCtr="0">
            <a:noAutofit/>
          </a:bodyPr>
          <a:lstStyle>
            <a:lvl1pPr marR="0" lvl="0"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9pPr>
          </a:lstStyle>
          <a:p>
            <a:endParaRPr/>
          </a:p>
        </p:txBody>
      </p:sp>
      <p:sp>
        <p:nvSpPr>
          <p:cNvPr id="278" name="Google Shape;278;p33"/>
          <p:cNvSpPr txBox="1">
            <a:spLocks noGrp="1"/>
          </p:cNvSpPr>
          <p:nvPr>
            <p:ph type="subTitle" idx="1"/>
          </p:nvPr>
        </p:nvSpPr>
        <p:spPr>
          <a:xfrm>
            <a:off x="2090928" y="2686450"/>
            <a:ext cx="6300300" cy="320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13. Template instructions (Icon Instructions) 1">
  <p:cSld name="Template instructions (Footer Instructions)_1_1_1">
    <p:bg>
      <p:bgPr>
        <a:solidFill>
          <a:schemeClr val="lt1"/>
        </a:solidFill>
        <a:effectLst/>
      </p:bgPr>
    </p:bg>
    <p:spTree>
      <p:nvGrpSpPr>
        <p:cNvPr id="1" name="Shape 58"/>
        <p:cNvGrpSpPr/>
        <p:nvPr/>
      </p:nvGrpSpPr>
      <p:grpSpPr>
        <a:xfrm>
          <a:off x="0" y="0"/>
          <a:ext cx="0" cy="0"/>
          <a:chOff x="0" y="0"/>
          <a:chExt cx="0" cy="0"/>
        </a:xfrm>
      </p:grpSpPr>
      <p:sp>
        <p:nvSpPr>
          <p:cNvPr id="59" name="Google Shape;59;p4"/>
          <p:cNvSpPr txBox="1"/>
          <p:nvPr/>
        </p:nvSpPr>
        <p:spPr>
          <a:xfrm>
            <a:off x="836122" y="310716"/>
            <a:ext cx="4928100" cy="5925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3600" b="1">
                <a:solidFill>
                  <a:schemeClr val="dk1"/>
                </a:solidFill>
              </a:rPr>
              <a:t>Shape</a:t>
            </a:r>
            <a:r>
              <a:rPr lang="en" sz="3600" b="1" i="0" u="none" strike="noStrike" cap="none">
                <a:solidFill>
                  <a:schemeClr val="dk1"/>
                </a:solidFill>
              </a:rPr>
              <a:t> instructions</a:t>
            </a:r>
            <a:endParaRPr sz="3600" b="1">
              <a:solidFill>
                <a:schemeClr val="dk1"/>
              </a:solidFill>
            </a:endParaRPr>
          </a:p>
        </p:txBody>
      </p:sp>
      <p:sp>
        <p:nvSpPr>
          <p:cNvPr id="60" name="Google Shape;60;p4"/>
          <p:cNvSpPr txBox="1"/>
          <p:nvPr/>
        </p:nvSpPr>
        <p:spPr>
          <a:xfrm>
            <a:off x="806575" y="3558225"/>
            <a:ext cx="2355600" cy="9006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a:solidFill>
                  <a:schemeClr val="dk2"/>
                </a:solidFill>
              </a:rPr>
              <a:t>When creating rounded corner rectangles, lines, </a:t>
            </a:r>
            <a:br>
              <a:rPr lang="en">
                <a:solidFill>
                  <a:schemeClr val="dk2"/>
                </a:solidFill>
              </a:rPr>
            </a:br>
            <a:r>
              <a:rPr lang="en">
                <a:solidFill>
                  <a:schemeClr val="dk2"/>
                </a:solidFill>
              </a:rPr>
              <a:t>or circles, </a:t>
            </a:r>
            <a:r>
              <a:rPr lang="en">
                <a:solidFill>
                  <a:schemeClr val="dk1"/>
                </a:solidFill>
              </a:rPr>
              <a:t>all line widths or outlines should be 2px </a:t>
            </a:r>
            <a:endParaRPr>
              <a:solidFill>
                <a:schemeClr val="dk1"/>
              </a:solidFill>
            </a:endParaRPr>
          </a:p>
        </p:txBody>
      </p:sp>
      <p:sp>
        <p:nvSpPr>
          <p:cNvPr id="61" name="Google Shape;61;p4"/>
          <p:cNvSpPr/>
          <p:nvPr/>
        </p:nvSpPr>
        <p:spPr>
          <a:xfrm>
            <a:off x="3412022" y="1302959"/>
            <a:ext cx="1371600" cy="13716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62" name="Google Shape;62;p4"/>
          <p:cNvSpPr/>
          <p:nvPr/>
        </p:nvSpPr>
        <p:spPr>
          <a:xfrm>
            <a:off x="5097086" y="2125839"/>
            <a:ext cx="5487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pic>
        <p:nvPicPr>
          <p:cNvPr id="63" name="Google Shape;63;p4"/>
          <p:cNvPicPr preferRelativeResize="0"/>
          <p:nvPr/>
        </p:nvPicPr>
        <p:blipFill rotWithShape="1">
          <a:blip r:embed="rId2">
            <a:alphaModFix/>
          </a:blip>
          <a:srcRect b="8583"/>
          <a:stretch/>
        </p:blipFill>
        <p:spPr>
          <a:xfrm>
            <a:off x="836119" y="1327404"/>
            <a:ext cx="2286000" cy="1871400"/>
          </a:xfrm>
          <a:prstGeom prst="roundRect">
            <a:avLst>
              <a:gd name="adj" fmla="val 3546"/>
            </a:avLst>
          </a:prstGeom>
          <a:noFill/>
          <a:ln w="19050" cap="flat" cmpd="sng">
            <a:solidFill>
              <a:schemeClr val="accent1"/>
            </a:solidFill>
            <a:prstDash val="solid"/>
            <a:round/>
            <a:headEnd type="none" w="sm" len="sm"/>
            <a:tailEnd type="none" w="sm" len="sm"/>
          </a:ln>
        </p:spPr>
      </p:pic>
      <p:sp>
        <p:nvSpPr>
          <p:cNvPr id="64" name="Google Shape;64;p4"/>
          <p:cNvSpPr/>
          <p:nvPr/>
        </p:nvSpPr>
        <p:spPr>
          <a:xfrm>
            <a:off x="1427475" y="1327400"/>
            <a:ext cx="548700" cy="548700"/>
          </a:xfrm>
          <a:prstGeom prst="roundRect">
            <a:avLst>
              <a:gd name="adj" fmla="val 8980"/>
            </a:avLst>
          </a:prstGeom>
          <a:no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5" name="Google Shape;65;p4"/>
          <p:cNvSpPr txBox="1"/>
          <p:nvPr/>
        </p:nvSpPr>
        <p:spPr>
          <a:xfrm>
            <a:off x="3488225" y="3558225"/>
            <a:ext cx="4928100" cy="1116000"/>
          </a:xfrm>
          <a:prstGeom prst="rect">
            <a:avLst/>
          </a:prstGeom>
          <a:noFill/>
          <a:ln>
            <a:noFill/>
          </a:ln>
        </p:spPr>
        <p:txBody>
          <a:bodyPr spcFirstLastPara="1" wrap="square" lIns="19050" tIns="19050" rIns="19050" bIns="19050" anchor="t" anchorCtr="0">
            <a:spAutoFit/>
          </a:bodyPr>
          <a:lstStyle/>
          <a:p>
            <a:pPr marL="0" marR="0" lvl="0" indent="0" algn="l" rtl="0">
              <a:lnSpc>
                <a:spcPct val="100000"/>
              </a:lnSpc>
              <a:spcBef>
                <a:spcPts val="0"/>
              </a:spcBef>
              <a:spcAft>
                <a:spcPts val="0"/>
              </a:spcAft>
              <a:buClr>
                <a:srgbClr val="8B949E"/>
              </a:buClr>
              <a:buSzPts val="1200"/>
              <a:buFont typeface="Arial"/>
              <a:buNone/>
            </a:pPr>
            <a:r>
              <a:rPr lang="en">
                <a:solidFill>
                  <a:schemeClr val="dk2"/>
                </a:solidFill>
              </a:rPr>
              <a:t>Either create your own shape and follow the shape instructions or </a:t>
            </a:r>
            <a:r>
              <a:rPr lang="en">
                <a:solidFill>
                  <a:schemeClr val="dk1"/>
                </a:solidFill>
              </a:rPr>
              <a:t>feel free to copy and paste from here! </a:t>
            </a:r>
            <a:br>
              <a:rPr lang="en">
                <a:solidFill>
                  <a:schemeClr val="dk1"/>
                </a:solidFill>
              </a:rPr>
            </a:br>
            <a:r>
              <a:rPr lang="en">
                <a:solidFill>
                  <a:schemeClr val="dk2"/>
                </a:solidFill>
              </a:rPr>
              <a:t>Click “Slide” then “Edit theme” and then copy and paste the intended shape. Click the “x” at the top right to exit </a:t>
            </a:r>
            <a:br>
              <a:rPr lang="en">
                <a:solidFill>
                  <a:schemeClr val="dk2"/>
                </a:solidFill>
              </a:rPr>
            </a:br>
            <a:r>
              <a:rPr lang="en">
                <a:solidFill>
                  <a:schemeClr val="dk2"/>
                </a:solidFill>
              </a:rPr>
              <a:t>theme and return to presentation view. </a:t>
            </a:r>
            <a:endParaRPr>
              <a:solidFill>
                <a:schemeClr val="dk2"/>
              </a:solidFill>
            </a:endParaRPr>
          </a:p>
        </p:txBody>
      </p:sp>
      <p:sp>
        <p:nvSpPr>
          <p:cNvPr id="66" name="Google Shape;66;p4"/>
          <p:cNvSpPr/>
          <p:nvPr/>
        </p:nvSpPr>
        <p:spPr>
          <a:xfrm>
            <a:off x="6111625" y="1327400"/>
            <a:ext cx="2288100" cy="1347300"/>
          </a:xfrm>
          <a:prstGeom prst="roundRect">
            <a:avLst>
              <a:gd name="adj" fmla="val 5090"/>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txBox="1"/>
          <p:nvPr/>
        </p:nvSpPr>
        <p:spPr>
          <a:xfrm>
            <a:off x="3098370" y="2877495"/>
            <a:ext cx="1998900" cy="280800"/>
          </a:xfrm>
          <a:prstGeom prst="rect">
            <a:avLst/>
          </a:prstGeom>
          <a:no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None/>
            </a:pPr>
            <a:r>
              <a:rPr lang="en" sz="1600">
                <a:solidFill>
                  <a:schemeClr val="dk1"/>
                </a:solidFill>
              </a:rPr>
              <a:t>Large circle </a:t>
            </a:r>
            <a:br>
              <a:rPr lang="en" sz="1600">
                <a:solidFill>
                  <a:schemeClr val="dk1"/>
                </a:solidFill>
              </a:rPr>
            </a:br>
            <a:r>
              <a:rPr lang="en" sz="1600">
                <a:solidFill>
                  <a:schemeClr val="dk1"/>
                </a:solidFill>
              </a:rPr>
              <a:t>(1.5”)</a:t>
            </a:r>
            <a:endParaRPr sz="1600">
              <a:solidFill>
                <a:schemeClr val="dk1"/>
              </a:solidFill>
            </a:endParaRPr>
          </a:p>
        </p:txBody>
      </p:sp>
      <p:sp>
        <p:nvSpPr>
          <p:cNvPr id="68" name="Google Shape;68;p4"/>
          <p:cNvSpPr txBox="1"/>
          <p:nvPr/>
        </p:nvSpPr>
        <p:spPr>
          <a:xfrm>
            <a:off x="4371970" y="2877495"/>
            <a:ext cx="1998900" cy="280800"/>
          </a:xfrm>
          <a:prstGeom prst="rect">
            <a:avLst/>
          </a:prstGeom>
          <a:no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None/>
            </a:pPr>
            <a:r>
              <a:rPr lang="en" sz="1600">
                <a:solidFill>
                  <a:schemeClr val="dk1"/>
                </a:solidFill>
              </a:rPr>
              <a:t>Small circle </a:t>
            </a:r>
            <a:br>
              <a:rPr lang="en" sz="1600">
                <a:solidFill>
                  <a:schemeClr val="dk1"/>
                </a:solidFill>
              </a:rPr>
            </a:br>
            <a:r>
              <a:rPr lang="en" sz="1600">
                <a:solidFill>
                  <a:schemeClr val="dk1"/>
                </a:solidFill>
              </a:rPr>
              <a:t>(0.6”)</a:t>
            </a:r>
            <a:endParaRPr sz="1600">
              <a:solidFill>
                <a:schemeClr val="dk1"/>
              </a:solidFill>
            </a:endParaRPr>
          </a:p>
        </p:txBody>
      </p:sp>
      <p:sp>
        <p:nvSpPr>
          <p:cNvPr id="69" name="Google Shape;69;p4"/>
          <p:cNvSpPr txBox="1"/>
          <p:nvPr/>
        </p:nvSpPr>
        <p:spPr>
          <a:xfrm>
            <a:off x="6256220" y="2877495"/>
            <a:ext cx="1998900" cy="280800"/>
          </a:xfrm>
          <a:prstGeom prst="rect">
            <a:avLst/>
          </a:prstGeom>
          <a:no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None/>
            </a:pPr>
            <a:r>
              <a:rPr lang="en" sz="1600">
                <a:solidFill>
                  <a:schemeClr val="dk1"/>
                </a:solidFill>
              </a:rPr>
              <a:t>Rectangle with rounded corners</a:t>
            </a:r>
            <a:endParaRPr sz="1600">
              <a:solidFill>
                <a:schemeClr val="dk1"/>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7. Large statement">
  <p:cSld name="Section title left_4">
    <p:bg>
      <p:bgPr>
        <a:gradFill>
          <a:gsLst>
            <a:gs pos="0">
              <a:schemeClr val="accent5"/>
            </a:gs>
            <a:gs pos="50000">
              <a:schemeClr val="accent1"/>
            </a:gs>
            <a:gs pos="100000">
              <a:schemeClr val="accent4"/>
            </a:gs>
          </a:gsLst>
          <a:lin ang="18900044" scaled="0"/>
        </a:gradFill>
        <a:effectLst/>
      </p:bgPr>
    </p:bg>
    <p:spTree>
      <p:nvGrpSpPr>
        <p:cNvPr id="1" name="Shape 279"/>
        <p:cNvGrpSpPr/>
        <p:nvPr/>
      </p:nvGrpSpPr>
      <p:grpSpPr>
        <a:xfrm>
          <a:off x="0" y="0"/>
          <a:ext cx="0" cy="0"/>
          <a:chOff x="0" y="0"/>
          <a:chExt cx="0" cy="0"/>
        </a:xfrm>
      </p:grpSpPr>
      <p:sp>
        <p:nvSpPr>
          <p:cNvPr id="283" name="Google Shape;283;p34"/>
          <p:cNvSpPr txBox="1">
            <a:spLocks noGrp="1"/>
          </p:cNvSpPr>
          <p:nvPr>
            <p:ph type="title"/>
          </p:nvPr>
        </p:nvSpPr>
        <p:spPr>
          <a:xfrm>
            <a:off x="457200" y="947700"/>
            <a:ext cx="7115100" cy="3248100"/>
          </a:xfrm>
          <a:prstGeom prst="rect">
            <a:avLst/>
          </a:prstGeom>
          <a:noFill/>
          <a:ln>
            <a:noFill/>
          </a:ln>
        </p:spPr>
        <p:txBody>
          <a:bodyPr spcFirstLastPara="1" wrap="square" lIns="34275" tIns="17150" rIns="34275" bIns="17150" anchor="ctr" anchorCtr="0">
            <a:noAutofit/>
          </a:bodyPr>
          <a:lstStyle>
            <a:lvl1pPr marR="0" lvl="0"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9pPr>
          </a:lstStyle>
          <a:p>
            <a:endParaRPr/>
          </a:p>
        </p:txBody>
      </p:sp>
      <p:pic>
        <p:nvPicPr>
          <p:cNvPr id="2" name="Google Shape;145;p13">
            <a:extLst>
              <a:ext uri="{FF2B5EF4-FFF2-40B4-BE49-F238E27FC236}">
                <a16:creationId xmlns:a16="http://schemas.microsoft.com/office/drawing/2014/main" id="{65080BEB-FE6C-CB97-962D-2D9A882A7373}"/>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6DD664EE-D82B-DF4C-9605-DA494D32CDC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8. Large statement">
  <p:cSld name="Section title left_5">
    <p:bg>
      <p:bgPr>
        <a:gradFill>
          <a:gsLst>
            <a:gs pos="0">
              <a:schemeClr val="accent2"/>
            </a:gs>
            <a:gs pos="24000">
              <a:schemeClr val="accent5"/>
            </a:gs>
            <a:gs pos="100000">
              <a:schemeClr val="accent1"/>
            </a:gs>
          </a:gsLst>
          <a:lin ang="18900044" scaled="0"/>
        </a:gradFill>
        <a:effectLst/>
      </p:bgPr>
    </p:bg>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457200" y="947700"/>
            <a:ext cx="7115100" cy="3248100"/>
          </a:xfrm>
          <a:prstGeom prst="rect">
            <a:avLst/>
          </a:prstGeom>
          <a:noFill/>
          <a:ln>
            <a:noFill/>
          </a:ln>
        </p:spPr>
        <p:txBody>
          <a:bodyPr spcFirstLastPara="1" wrap="square" lIns="34275" tIns="17150" rIns="34275" bIns="17150" anchor="ctr" anchorCtr="0">
            <a:noAutofit/>
          </a:bodyPr>
          <a:lstStyle>
            <a:lvl1pPr marR="0" lvl="0"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9pPr>
          </a:lstStyle>
          <a:p>
            <a:endParaRPr/>
          </a:p>
        </p:txBody>
      </p:sp>
      <p:pic>
        <p:nvPicPr>
          <p:cNvPr id="2" name="Google Shape;145;p13">
            <a:extLst>
              <a:ext uri="{FF2B5EF4-FFF2-40B4-BE49-F238E27FC236}">
                <a16:creationId xmlns:a16="http://schemas.microsoft.com/office/drawing/2014/main" id="{5833C7B6-2200-5E9D-A7FE-B2ACDD0A1DD2}"/>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B4F3A271-4822-E90F-8CBA-AECF0C70C208}"/>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9. Large statement">
  <p:cSld name="Section title left_6">
    <p:bg>
      <p:bgPr>
        <a:gradFill>
          <a:gsLst>
            <a:gs pos="0">
              <a:schemeClr val="accent2"/>
            </a:gs>
            <a:gs pos="51000">
              <a:schemeClr val="accent6"/>
            </a:gs>
            <a:gs pos="100000">
              <a:schemeClr val="accent3"/>
            </a:gs>
          </a:gsLst>
          <a:lin ang="18900044" scaled="0"/>
        </a:gradFill>
        <a:effectLst/>
      </p:bgPr>
    </p:bg>
    <p:spTree>
      <p:nvGrpSpPr>
        <p:cNvPr id="1" name="Shape 286"/>
        <p:cNvGrpSpPr/>
        <p:nvPr/>
      </p:nvGrpSpPr>
      <p:grpSpPr>
        <a:xfrm>
          <a:off x="0" y="0"/>
          <a:ext cx="0" cy="0"/>
          <a:chOff x="0" y="0"/>
          <a:chExt cx="0" cy="0"/>
        </a:xfrm>
      </p:grpSpPr>
      <p:sp>
        <p:nvSpPr>
          <p:cNvPr id="287" name="Google Shape;287;p36"/>
          <p:cNvSpPr txBox="1">
            <a:spLocks noGrp="1"/>
          </p:cNvSpPr>
          <p:nvPr>
            <p:ph type="title"/>
          </p:nvPr>
        </p:nvSpPr>
        <p:spPr>
          <a:xfrm>
            <a:off x="457200" y="947700"/>
            <a:ext cx="7115100" cy="3248100"/>
          </a:xfrm>
          <a:prstGeom prst="rect">
            <a:avLst/>
          </a:prstGeom>
          <a:noFill/>
          <a:ln>
            <a:noFill/>
          </a:ln>
        </p:spPr>
        <p:txBody>
          <a:bodyPr spcFirstLastPara="1" wrap="square" lIns="34275" tIns="17150" rIns="34275" bIns="17150" anchor="ctr" anchorCtr="0">
            <a:noAutofit/>
          </a:bodyPr>
          <a:lstStyle>
            <a:lvl1pPr marR="0" lvl="0" rtl="0">
              <a:lnSpc>
                <a:spcPct val="100000"/>
              </a:lnSpc>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4400"/>
              <a:buFont typeface="Arial"/>
              <a:buNone/>
              <a:defRPr sz="4400" b="1" i="0" u="none" strike="noStrike" cap="none">
                <a:solidFill>
                  <a:srgbClr val="F0F6FC"/>
                </a:solidFill>
                <a:latin typeface="Arial"/>
                <a:ea typeface="Arial"/>
                <a:cs typeface="Arial"/>
                <a:sym typeface="Arial"/>
              </a:defRPr>
            </a:lvl9pPr>
          </a:lstStyle>
          <a:p>
            <a:endParaRPr/>
          </a:p>
        </p:txBody>
      </p:sp>
      <p:pic>
        <p:nvPicPr>
          <p:cNvPr id="2" name="Google Shape;145;p13">
            <a:extLst>
              <a:ext uri="{FF2B5EF4-FFF2-40B4-BE49-F238E27FC236}">
                <a16:creationId xmlns:a16="http://schemas.microsoft.com/office/drawing/2014/main" id="{0BCC2911-0ED0-0CA5-F818-FA69DDBB387F}"/>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1A262EB9-77D1-2B51-0779-F64807C4A6C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31. Title only">
  <p:cSld name="Two points_3">
    <p:spTree>
      <p:nvGrpSpPr>
        <p:cNvPr id="1" name="Shape 303"/>
        <p:cNvGrpSpPr/>
        <p:nvPr/>
      </p:nvGrpSpPr>
      <p:grpSpPr>
        <a:xfrm>
          <a:off x="0" y="0"/>
          <a:ext cx="0" cy="0"/>
          <a:chOff x="0" y="0"/>
          <a:chExt cx="0" cy="0"/>
        </a:xfrm>
      </p:grpSpPr>
      <p:sp>
        <p:nvSpPr>
          <p:cNvPr id="304" name="Google Shape;304;p38"/>
          <p:cNvSpPr txBox="1">
            <a:spLocks noGrp="1"/>
          </p:cNvSpPr>
          <p:nvPr>
            <p:ph type="title"/>
          </p:nvPr>
        </p:nvSpPr>
        <p:spPr>
          <a:xfrm>
            <a:off x="438150" y="466725"/>
            <a:ext cx="8420100" cy="600000"/>
          </a:xfrm>
          <a:prstGeom prst="rect">
            <a:avLst/>
          </a:prstGeom>
          <a:noFill/>
          <a:ln>
            <a:noFill/>
          </a:ln>
        </p:spPr>
        <p:txBody>
          <a:bodyPr spcFirstLastPara="1" wrap="square" lIns="34275" tIns="17150" rIns="34275" bIns="17150" anchor="t"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2. Title &amp; text">
  <p:cSld name="Two points_3_2">
    <p:spTree>
      <p:nvGrpSpPr>
        <p:cNvPr id="1" name="Shape 305"/>
        <p:cNvGrpSpPr/>
        <p:nvPr/>
      </p:nvGrpSpPr>
      <p:grpSpPr>
        <a:xfrm>
          <a:off x="0" y="0"/>
          <a:ext cx="0" cy="0"/>
          <a:chOff x="0" y="0"/>
          <a:chExt cx="0" cy="0"/>
        </a:xfrm>
      </p:grpSpPr>
      <p:sp>
        <p:nvSpPr>
          <p:cNvPr id="306" name="Google Shape;306;p39"/>
          <p:cNvSpPr txBox="1">
            <a:spLocks noGrp="1"/>
          </p:cNvSpPr>
          <p:nvPr>
            <p:ph type="title"/>
          </p:nvPr>
        </p:nvSpPr>
        <p:spPr>
          <a:xfrm>
            <a:off x="438150" y="466725"/>
            <a:ext cx="8420100" cy="600000"/>
          </a:xfrm>
          <a:prstGeom prst="rect">
            <a:avLst/>
          </a:prstGeom>
          <a:noFill/>
          <a:ln>
            <a:noFill/>
          </a:ln>
        </p:spPr>
        <p:txBody>
          <a:bodyPr spcFirstLastPara="1" wrap="square" lIns="34275" tIns="17150" rIns="34275" bIns="17150" anchor="t"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307" name="Google Shape;307;p39"/>
          <p:cNvSpPr txBox="1">
            <a:spLocks noGrp="1"/>
          </p:cNvSpPr>
          <p:nvPr>
            <p:ph type="subTitle" idx="1"/>
          </p:nvPr>
        </p:nvSpPr>
        <p:spPr>
          <a:xfrm>
            <a:off x="438150" y="1376725"/>
            <a:ext cx="3967200" cy="871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308" name="Google Shape;308;p39"/>
          <p:cNvSpPr txBox="1">
            <a:spLocks noGrp="1"/>
          </p:cNvSpPr>
          <p:nvPr>
            <p:ph type="subTitle" idx="2"/>
          </p:nvPr>
        </p:nvSpPr>
        <p:spPr>
          <a:xfrm>
            <a:off x="438150" y="2074550"/>
            <a:ext cx="39672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309" name="Google Shape;309;p39"/>
          <p:cNvSpPr txBox="1">
            <a:spLocks noGrp="1"/>
          </p:cNvSpPr>
          <p:nvPr>
            <p:ph type="subTitle" idx="3"/>
          </p:nvPr>
        </p:nvSpPr>
        <p:spPr>
          <a:xfrm>
            <a:off x="4738650" y="1376725"/>
            <a:ext cx="3967200" cy="871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310" name="Google Shape;310;p39"/>
          <p:cNvSpPr txBox="1">
            <a:spLocks noGrp="1"/>
          </p:cNvSpPr>
          <p:nvPr>
            <p:ph type="subTitle" idx="4"/>
          </p:nvPr>
        </p:nvSpPr>
        <p:spPr>
          <a:xfrm>
            <a:off x="4738650" y="2074550"/>
            <a:ext cx="39672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3. Two points">
  <p:cSld name="Two points_3_1">
    <p:spTree>
      <p:nvGrpSpPr>
        <p:cNvPr id="1" name="Shape 311"/>
        <p:cNvGrpSpPr/>
        <p:nvPr/>
      </p:nvGrpSpPr>
      <p:grpSpPr>
        <a:xfrm>
          <a:off x="0" y="0"/>
          <a:ext cx="0" cy="0"/>
          <a:chOff x="0" y="0"/>
          <a:chExt cx="0" cy="0"/>
        </a:xfrm>
      </p:grpSpPr>
      <p:sp>
        <p:nvSpPr>
          <p:cNvPr id="312" name="Google Shape;312;p40"/>
          <p:cNvSpPr/>
          <p:nvPr/>
        </p:nvSpPr>
        <p:spPr>
          <a:xfrm>
            <a:off x="4576286" y="2629797"/>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13" name="Google Shape;313;p40"/>
          <p:cNvSpPr/>
          <p:nvPr/>
        </p:nvSpPr>
        <p:spPr>
          <a:xfrm>
            <a:off x="4576286" y="1838677"/>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14" name="Google Shape;314;p40"/>
          <p:cNvSpPr txBox="1">
            <a:spLocks noGrp="1"/>
          </p:cNvSpPr>
          <p:nvPr>
            <p:ph type="title"/>
          </p:nvPr>
        </p:nvSpPr>
        <p:spPr>
          <a:xfrm>
            <a:off x="456296" y="17002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315" name="Google Shape;315;p40"/>
          <p:cNvSpPr txBox="1">
            <a:spLocks noGrp="1"/>
          </p:cNvSpPr>
          <p:nvPr>
            <p:ph type="subTitle" idx="1"/>
          </p:nvPr>
        </p:nvSpPr>
        <p:spPr>
          <a:xfrm>
            <a:off x="5227320" y="1762560"/>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16" name="Google Shape;316;p40"/>
          <p:cNvSpPr txBox="1">
            <a:spLocks noGrp="1"/>
          </p:cNvSpPr>
          <p:nvPr>
            <p:ph type="subTitle" idx="2"/>
          </p:nvPr>
        </p:nvSpPr>
        <p:spPr>
          <a:xfrm>
            <a:off x="5227320" y="2073456"/>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17" name="Google Shape;317;p40"/>
          <p:cNvSpPr txBox="1">
            <a:spLocks noGrp="1"/>
          </p:cNvSpPr>
          <p:nvPr>
            <p:ph type="subTitle" idx="3"/>
          </p:nvPr>
        </p:nvSpPr>
        <p:spPr>
          <a:xfrm>
            <a:off x="5227320" y="2567232"/>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18" name="Google Shape;318;p40"/>
          <p:cNvSpPr txBox="1">
            <a:spLocks noGrp="1"/>
          </p:cNvSpPr>
          <p:nvPr>
            <p:ph type="subTitle" idx="4"/>
          </p:nvPr>
        </p:nvSpPr>
        <p:spPr>
          <a:xfrm>
            <a:off x="5227320" y="2878128"/>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34. Three points">
  <p:cSld name="Two points_1">
    <p:spTree>
      <p:nvGrpSpPr>
        <p:cNvPr id="1" name="Shape 319"/>
        <p:cNvGrpSpPr/>
        <p:nvPr/>
      </p:nvGrpSpPr>
      <p:grpSpPr>
        <a:xfrm>
          <a:off x="0" y="0"/>
          <a:ext cx="0" cy="0"/>
          <a:chOff x="0" y="0"/>
          <a:chExt cx="0" cy="0"/>
        </a:xfrm>
      </p:grpSpPr>
      <p:sp>
        <p:nvSpPr>
          <p:cNvPr id="320" name="Google Shape;320;p41"/>
          <p:cNvSpPr/>
          <p:nvPr/>
        </p:nvSpPr>
        <p:spPr>
          <a:xfrm>
            <a:off x="4576286" y="2245393"/>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21" name="Google Shape;321;p41"/>
          <p:cNvSpPr/>
          <p:nvPr/>
        </p:nvSpPr>
        <p:spPr>
          <a:xfrm>
            <a:off x="4576286" y="1449798"/>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22" name="Google Shape;322;p41"/>
          <p:cNvSpPr txBox="1">
            <a:spLocks noGrp="1"/>
          </p:cNvSpPr>
          <p:nvPr>
            <p:ph type="subTitle" idx="1"/>
          </p:nvPr>
        </p:nvSpPr>
        <p:spPr>
          <a:xfrm>
            <a:off x="5227320" y="1392131"/>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23" name="Google Shape;323;p41"/>
          <p:cNvSpPr txBox="1">
            <a:spLocks noGrp="1"/>
          </p:cNvSpPr>
          <p:nvPr>
            <p:ph type="subTitle" idx="2"/>
          </p:nvPr>
        </p:nvSpPr>
        <p:spPr>
          <a:xfrm>
            <a:off x="5227320" y="1703027"/>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24" name="Google Shape;324;p41"/>
          <p:cNvSpPr txBox="1">
            <a:spLocks noGrp="1"/>
          </p:cNvSpPr>
          <p:nvPr>
            <p:ph type="subTitle" idx="3"/>
          </p:nvPr>
        </p:nvSpPr>
        <p:spPr>
          <a:xfrm>
            <a:off x="5227320" y="2196803"/>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25" name="Google Shape;325;p41"/>
          <p:cNvSpPr txBox="1">
            <a:spLocks noGrp="1"/>
          </p:cNvSpPr>
          <p:nvPr>
            <p:ph type="subTitle" idx="4"/>
          </p:nvPr>
        </p:nvSpPr>
        <p:spPr>
          <a:xfrm>
            <a:off x="5227320" y="2507699"/>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26" name="Google Shape;326;p41"/>
          <p:cNvSpPr/>
          <p:nvPr/>
        </p:nvSpPr>
        <p:spPr>
          <a:xfrm>
            <a:off x="4576286" y="3040988"/>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27" name="Google Shape;327;p41"/>
          <p:cNvSpPr txBox="1">
            <a:spLocks noGrp="1"/>
          </p:cNvSpPr>
          <p:nvPr>
            <p:ph type="subTitle" idx="5"/>
          </p:nvPr>
        </p:nvSpPr>
        <p:spPr>
          <a:xfrm>
            <a:off x="5227320" y="2978231"/>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28" name="Google Shape;328;p41"/>
          <p:cNvSpPr txBox="1">
            <a:spLocks noGrp="1"/>
          </p:cNvSpPr>
          <p:nvPr>
            <p:ph type="subTitle" idx="6"/>
          </p:nvPr>
        </p:nvSpPr>
        <p:spPr>
          <a:xfrm>
            <a:off x="5227320" y="3289127"/>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29" name="Google Shape;329;p41"/>
          <p:cNvSpPr txBox="1">
            <a:spLocks noGrp="1"/>
          </p:cNvSpPr>
          <p:nvPr>
            <p:ph type="title"/>
          </p:nvPr>
        </p:nvSpPr>
        <p:spPr>
          <a:xfrm>
            <a:off x="456296" y="17002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35. Four points">
  <p:cSld name="Four points">
    <p:spTree>
      <p:nvGrpSpPr>
        <p:cNvPr id="1" name="Shape 330"/>
        <p:cNvGrpSpPr/>
        <p:nvPr/>
      </p:nvGrpSpPr>
      <p:grpSpPr>
        <a:xfrm>
          <a:off x="0" y="0"/>
          <a:ext cx="0" cy="0"/>
          <a:chOff x="0" y="0"/>
          <a:chExt cx="0" cy="0"/>
        </a:xfrm>
      </p:grpSpPr>
      <p:sp>
        <p:nvSpPr>
          <p:cNvPr id="331" name="Google Shape;331;p42"/>
          <p:cNvSpPr/>
          <p:nvPr/>
        </p:nvSpPr>
        <p:spPr>
          <a:xfrm>
            <a:off x="4580573" y="1070307"/>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32" name="Google Shape;332;p42"/>
          <p:cNvSpPr/>
          <p:nvPr/>
        </p:nvSpPr>
        <p:spPr>
          <a:xfrm>
            <a:off x="4580573" y="1798229"/>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33" name="Google Shape;333;p42"/>
          <p:cNvSpPr/>
          <p:nvPr/>
        </p:nvSpPr>
        <p:spPr>
          <a:xfrm>
            <a:off x="4580573" y="2526150"/>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34" name="Google Shape;334;p42"/>
          <p:cNvSpPr/>
          <p:nvPr/>
        </p:nvSpPr>
        <p:spPr>
          <a:xfrm>
            <a:off x="4580573" y="3254072"/>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35" name="Google Shape;335;p42"/>
          <p:cNvSpPr txBox="1">
            <a:spLocks noGrp="1"/>
          </p:cNvSpPr>
          <p:nvPr>
            <p:ph type="subTitle" idx="1"/>
          </p:nvPr>
        </p:nvSpPr>
        <p:spPr>
          <a:xfrm>
            <a:off x="5227320" y="995974"/>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36" name="Google Shape;336;p42"/>
          <p:cNvSpPr txBox="1">
            <a:spLocks noGrp="1"/>
          </p:cNvSpPr>
          <p:nvPr>
            <p:ph type="subTitle" idx="2"/>
          </p:nvPr>
        </p:nvSpPr>
        <p:spPr>
          <a:xfrm>
            <a:off x="5227320" y="1306870"/>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37" name="Google Shape;337;p42"/>
          <p:cNvSpPr txBox="1">
            <a:spLocks noGrp="1"/>
          </p:cNvSpPr>
          <p:nvPr>
            <p:ph type="subTitle" idx="3"/>
          </p:nvPr>
        </p:nvSpPr>
        <p:spPr>
          <a:xfrm>
            <a:off x="5227320" y="1724446"/>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38" name="Google Shape;338;p42"/>
          <p:cNvSpPr txBox="1">
            <a:spLocks noGrp="1"/>
          </p:cNvSpPr>
          <p:nvPr>
            <p:ph type="subTitle" idx="4"/>
          </p:nvPr>
        </p:nvSpPr>
        <p:spPr>
          <a:xfrm>
            <a:off x="5227320" y="2035342"/>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39" name="Google Shape;339;p42"/>
          <p:cNvSpPr txBox="1">
            <a:spLocks noGrp="1"/>
          </p:cNvSpPr>
          <p:nvPr>
            <p:ph type="subTitle" idx="5"/>
          </p:nvPr>
        </p:nvSpPr>
        <p:spPr>
          <a:xfrm>
            <a:off x="5227320" y="2452918"/>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40" name="Google Shape;340;p42"/>
          <p:cNvSpPr txBox="1">
            <a:spLocks noGrp="1"/>
          </p:cNvSpPr>
          <p:nvPr>
            <p:ph type="subTitle" idx="6"/>
          </p:nvPr>
        </p:nvSpPr>
        <p:spPr>
          <a:xfrm>
            <a:off x="5227320" y="2763814"/>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41" name="Google Shape;341;p42"/>
          <p:cNvSpPr txBox="1">
            <a:spLocks noGrp="1"/>
          </p:cNvSpPr>
          <p:nvPr>
            <p:ph type="subTitle" idx="7"/>
          </p:nvPr>
        </p:nvSpPr>
        <p:spPr>
          <a:xfrm>
            <a:off x="5227320" y="3181390"/>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42" name="Google Shape;342;p42"/>
          <p:cNvSpPr txBox="1">
            <a:spLocks noGrp="1"/>
          </p:cNvSpPr>
          <p:nvPr>
            <p:ph type="subTitle" idx="8"/>
          </p:nvPr>
        </p:nvSpPr>
        <p:spPr>
          <a:xfrm>
            <a:off x="5227320" y="3492286"/>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43" name="Google Shape;343;p42"/>
          <p:cNvSpPr txBox="1">
            <a:spLocks noGrp="1"/>
          </p:cNvSpPr>
          <p:nvPr>
            <p:ph type="title"/>
          </p:nvPr>
        </p:nvSpPr>
        <p:spPr>
          <a:xfrm>
            <a:off x="456296" y="17002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36. Two points with large icon">
  <p:cSld name="Two points_2">
    <p:spTree>
      <p:nvGrpSpPr>
        <p:cNvPr id="1" name="Shape 344"/>
        <p:cNvGrpSpPr/>
        <p:nvPr/>
      </p:nvGrpSpPr>
      <p:grpSpPr>
        <a:xfrm>
          <a:off x="0" y="0"/>
          <a:ext cx="0" cy="0"/>
          <a:chOff x="0" y="0"/>
          <a:chExt cx="0" cy="0"/>
        </a:xfrm>
      </p:grpSpPr>
      <p:sp>
        <p:nvSpPr>
          <p:cNvPr id="345" name="Google Shape;345;p43"/>
          <p:cNvSpPr/>
          <p:nvPr/>
        </p:nvSpPr>
        <p:spPr>
          <a:xfrm>
            <a:off x="512194" y="1032363"/>
            <a:ext cx="1371600" cy="1371600"/>
          </a:xfrm>
          <a:prstGeom prst="ellipse">
            <a:avLst/>
          </a:prstGeom>
          <a:noFill/>
          <a:ln w="19050" cap="flat"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46" name="Google Shape;346;p43"/>
          <p:cNvSpPr/>
          <p:nvPr/>
        </p:nvSpPr>
        <p:spPr>
          <a:xfrm>
            <a:off x="4576286" y="2629797"/>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47" name="Google Shape;347;p43"/>
          <p:cNvSpPr/>
          <p:nvPr/>
        </p:nvSpPr>
        <p:spPr>
          <a:xfrm>
            <a:off x="4576286" y="1838677"/>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48" name="Google Shape;348;p43"/>
          <p:cNvSpPr txBox="1">
            <a:spLocks noGrp="1"/>
          </p:cNvSpPr>
          <p:nvPr>
            <p:ph type="subTitle" idx="1"/>
          </p:nvPr>
        </p:nvSpPr>
        <p:spPr>
          <a:xfrm>
            <a:off x="5227320" y="1762560"/>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49" name="Google Shape;349;p43"/>
          <p:cNvSpPr txBox="1">
            <a:spLocks noGrp="1"/>
          </p:cNvSpPr>
          <p:nvPr>
            <p:ph type="subTitle" idx="2"/>
          </p:nvPr>
        </p:nvSpPr>
        <p:spPr>
          <a:xfrm>
            <a:off x="5227320" y="2073456"/>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50" name="Google Shape;350;p43"/>
          <p:cNvSpPr txBox="1">
            <a:spLocks noGrp="1"/>
          </p:cNvSpPr>
          <p:nvPr>
            <p:ph type="subTitle" idx="3"/>
          </p:nvPr>
        </p:nvSpPr>
        <p:spPr>
          <a:xfrm>
            <a:off x="5227320" y="2567232"/>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51" name="Google Shape;351;p43"/>
          <p:cNvSpPr txBox="1">
            <a:spLocks noGrp="1"/>
          </p:cNvSpPr>
          <p:nvPr>
            <p:ph type="subTitle" idx="4"/>
          </p:nvPr>
        </p:nvSpPr>
        <p:spPr>
          <a:xfrm>
            <a:off x="5227320" y="2878128"/>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52" name="Google Shape;352;p43"/>
          <p:cNvSpPr txBox="1">
            <a:spLocks noGrp="1"/>
          </p:cNvSpPr>
          <p:nvPr>
            <p:ph type="title"/>
          </p:nvPr>
        </p:nvSpPr>
        <p:spPr>
          <a:xfrm>
            <a:off x="456296" y="23860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37. Three points with large icon">
  <p:cSld name="Two points_1_1">
    <p:spTree>
      <p:nvGrpSpPr>
        <p:cNvPr id="1" name="Shape 353"/>
        <p:cNvGrpSpPr/>
        <p:nvPr/>
      </p:nvGrpSpPr>
      <p:grpSpPr>
        <a:xfrm>
          <a:off x="0" y="0"/>
          <a:ext cx="0" cy="0"/>
          <a:chOff x="0" y="0"/>
          <a:chExt cx="0" cy="0"/>
        </a:xfrm>
      </p:grpSpPr>
      <p:sp>
        <p:nvSpPr>
          <p:cNvPr id="354" name="Google Shape;354;p44"/>
          <p:cNvSpPr/>
          <p:nvPr/>
        </p:nvSpPr>
        <p:spPr>
          <a:xfrm>
            <a:off x="512194" y="1032363"/>
            <a:ext cx="1371600" cy="1371600"/>
          </a:xfrm>
          <a:prstGeom prst="ellipse">
            <a:avLst/>
          </a:prstGeom>
          <a:noFill/>
          <a:ln w="19050" cap="flat"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55" name="Google Shape;355;p44"/>
          <p:cNvSpPr/>
          <p:nvPr/>
        </p:nvSpPr>
        <p:spPr>
          <a:xfrm>
            <a:off x="4576286" y="2245393"/>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56" name="Google Shape;356;p44"/>
          <p:cNvSpPr/>
          <p:nvPr/>
        </p:nvSpPr>
        <p:spPr>
          <a:xfrm>
            <a:off x="4576286" y="1449798"/>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57" name="Google Shape;357;p44"/>
          <p:cNvSpPr txBox="1">
            <a:spLocks noGrp="1"/>
          </p:cNvSpPr>
          <p:nvPr>
            <p:ph type="subTitle" idx="1"/>
          </p:nvPr>
        </p:nvSpPr>
        <p:spPr>
          <a:xfrm>
            <a:off x="5227320" y="1392131"/>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58" name="Google Shape;358;p44"/>
          <p:cNvSpPr txBox="1">
            <a:spLocks noGrp="1"/>
          </p:cNvSpPr>
          <p:nvPr>
            <p:ph type="subTitle" idx="2"/>
          </p:nvPr>
        </p:nvSpPr>
        <p:spPr>
          <a:xfrm>
            <a:off x="5227320" y="1703027"/>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59" name="Google Shape;359;p44"/>
          <p:cNvSpPr txBox="1">
            <a:spLocks noGrp="1"/>
          </p:cNvSpPr>
          <p:nvPr>
            <p:ph type="subTitle" idx="3"/>
          </p:nvPr>
        </p:nvSpPr>
        <p:spPr>
          <a:xfrm>
            <a:off x="5227320" y="2196803"/>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0" name="Google Shape;360;p44"/>
          <p:cNvSpPr txBox="1">
            <a:spLocks noGrp="1"/>
          </p:cNvSpPr>
          <p:nvPr>
            <p:ph type="subTitle" idx="4"/>
          </p:nvPr>
        </p:nvSpPr>
        <p:spPr>
          <a:xfrm>
            <a:off x="5227320" y="2507699"/>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61" name="Google Shape;361;p44"/>
          <p:cNvSpPr/>
          <p:nvPr/>
        </p:nvSpPr>
        <p:spPr>
          <a:xfrm>
            <a:off x="4576286" y="3040988"/>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62" name="Google Shape;362;p44"/>
          <p:cNvSpPr txBox="1">
            <a:spLocks noGrp="1"/>
          </p:cNvSpPr>
          <p:nvPr>
            <p:ph type="subTitle" idx="5"/>
          </p:nvPr>
        </p:nvSpPr>
        <p:spPr>
          <a:xfrm>
            <a:off x="5227320" y="2978231"/>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3" name="Google Shape;363;p44"/>
          <p:cNvSpPr txBox="1">
            <a:spLocks noGrp="1"/>
          </p:cNvSpPr>
          <p:nvPr>
            <p:ph type="subTitle" idx="6"/>
          </p:nvPr>
        </p:nvSpPr>
        <p:spPr>
          <a:xfrm>
            <a:off x="5227320" y="3289127"/>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64" name="Google Shape;364;p44"/>
          <p:cNvSpPr txBox="1">
            <a:spLocks noGrp="1"/>
          </p:cNvSpPr>
          <p:nvPr>
            <p:ph type="title"/>
          </p:nvPr>
        </p:nvSpPr>
        <p:spPr>
          <a:xfrm>
            <a:off x="456296" y="23860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14. Template instructions (font guide)">
  <p:cSld name="Template instructions (font guide)">
    <p:spTree>
      <p:nvGrpSpPr>
        <p:cNvPr id="1" name="Shape 70"/>
        <p:cNvGrpSpPr/>
        <p:nvPr/>
      </p:nvGrpSpPr>
      <p:grpSpPr>
        <a:xfrm>
          <a:off x="0" y="0"/>
          <a:ext cx="0" cy="0"/>
          <a:chOff x="0" y="0"/>
          <a:chExt cx="0" cy="0"/>
        </a:xfrm>
      </p:grpSpPr>
      <p:graphicFrame>
        <p:nvGraphicFramePr>
          <p:cNvPr id="71" name="Google Shape;71;p5"/>
          <p:cNvGraphicFramePr/>
          <p:nvPr/>
        </p:nvGraphicFramePr>
        <p:xfrm>
          <a:off x="3052739" y="272348"/>
          <a:ext cx="5993800" cy="4343275"/>
        </p:xfrm>
        <a:graphic>
          <a:graphicData uri="http://schemas.openxmlformats.org/drawingml/2006/table">
            <a:tbl>
              <a:tblPr firstRow="1" bandRow="1">
                <a:noFill/>
                <a:tableStyleId>{F34BB42A-5507-4F22-BF7D-074E503C15F3}</a:tableStyleId>
              </a:tblPr>
              <a:tblGrid>
                <a:gridCol w="4005300">
                  <a:extLst>
                    <a:ext uri="{9D8B030D-6E8A-4147-A177-3AD203B41FA5}">
                      <a16:colId xmlns:a16="http://schemas.microsoft.com/office/drawing/2014/main" val="20000"/>
                    </a:ext>
                  </a:extLst>
                </a:gridCol>
                <a:gridCol w="1988500">
                  <a:extLst>
                    <a:ext uri="{9D8B030D-6E8A-4147-A177-3AD203B41FA5}">
                      <a16:colId xmlns:a16="http://schemas.microsoft.com/office/drawing/2014/main" val="20001"/>
                    </a:ext>
                  </a:extLst>
                </a:gridCol>
              </a:tblGrid>
              <a:tr h="865450">
                <a:tc>
                  <a:txBody>
                    <a:bodyPr/>
                    <a:lstStyle/>
                    <a:p>
                      <a:pPr marL="0" marR="0" lvl="0" indent="0" algn="l" rtl="0">
                        <a:lnSpc>
                          <a:spcPct val="100000"/>
                        </a:lnSpc>
                        <a:spcBef>
                          <a:spcPts val="0"/>
                        </a:spcBef>
                        <a:spcAft>
                          <a:spcPts val="0"/>
                        </a:spcAft>
                        <a:buClr>
                          <a:srgbClr val="A371F7"/>
                        </a:buClr>
                        <a:buSzPts val="6000"/>
                        <a:buFont typeface="Arial"/>
                        <a:buNone/>
                      </a:pPr>
                      <a:r>
                        <a:rPr lang="en" sz="6000" b="1">
                          <a:solidFill>
                            <a:schemeClr val="dk1"/>
                          </a:solidFill>
                        </a:rPr>
                        <a:t>X-l</a:t>
                      </a:r>
                      <a:r>
                        <a:rPr lang="en" sz="6000" b="1" i="0" u="none" strike="noStrike" cap="none">
                          <a:solidFill>
                            <a:schemeClr val="dk1"/>
                          </a:solidFill>
                          <a:latin typeface="Arial"/>
                          <a:ea typeface="Arial"/>
                          <a:cs typeface="Arial"/>
                          <a:sym typeface="Arial"/>
                        </a:rPr>
                        <a:t>arge </a:t>
                      </a:r>
                      <a:r>
                        <a:rPr lang="en" sz="6000" b="1">
                          <a:solidFill>
                            <a:schemeClr val="dk1"/>
                          </a:solidFill>
                        </a:rPr>
                        <a:t>#</a:t>
                      </a:r>
                      <a:endParaRPr sz="6000" b="1" i="0" u="none" strike="noStrike" cap="none">
                        <a:solidFill>
                          <a:schemeClr val="dk1"/>
                        </a:solidFill>
                        <a:latin typeface="Arial"/>
                        <a:ea typeface="Arial"/>
                        <a:cs typeface="Arial"/>
                        <a:sym typeface="Aria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Arial</a:t>
                      </a:r>
                      <a:r>
                        <a:rPr lang="en" sz="1400" i="0" u="none" strike="noStrike" cap="none">
                          <a:solidFill>
                            <a:schemeClr val="dk2"/>
                          </a:solidFill>
                        </a:rPr>
                        <a:t> Bold </a:t>
                      </a:r>
                      <a:r>
                        <a:rPr lang="en">
                          <a:solidFill>
                            <a:schemeClr val="dk2"/>
                          </a:solidFill>
                        </a:rPr>
                        <a:t>60</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481825">
                <a:tc>
                  <a:txBody>
                    <a:bodyPr/>
                    <a:lstStyle/>
                    <a:p>
                      <a:pPr marL="0" marR="0" lvl="0" indent="0" algn="l" rtl="0">
                        <a:lnSpc>
                          <a:spcPct val="100000"/>
                        </a:lnSpc>
                        <a:spcBef>
                          <a:spcPts val="0"/>
                        </a:spcBef>
                        <a:spcAft>
                          <a:spcPts val="0"/>
                        </a:spcAft>
                        <a:buNone/>
                      </a:pPr>
                      <a:r>
                        <a:rPr lang="en" sz="4400" b="1">
                          <a:solidFill>
                            <a:schemeClr val="dk1"/>
                          </a:solidFill>
                        </a:rPr>
                        <a:t>Large title</a:t>
                      </a:r>
                      <a:endParaRPr sz="4400" b="1">
                        <a:solidFill>
                          <a:schemeClr val="dk1"/>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Clr>
                          <a:srgbClr val="8B949E"/>
                        </a:buClr>
                        <a:buSzPts val="1400"/>
                        <a:buFont typeface="Arial"/>
                        <a:buNone/>
                      </a:pPr>
                      <a:r>
                        <a:rPr lang="en">
                          <a:solidFill>
                            <a:schemeClr val="dk2"/>
                          </a:solidFill>
                        </a:rPr>
                        <a:t>Arial Bold 44pt</a:t>
                      </a:r>
                      <a:endParaRPr>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81825">
                <a:tc>
                  <a:txBody>
                    <a:bodyPr/>
                    <a:lstStyle/>
                    <a:p>
                      <a:pPr marL="0" marR="0" lvl="0" indent="0" algn="l" rtl="0">
                        <a:lnSpc>
                          <a:spcPct val="100000"/>
                        </a:lnSpc>
                        <a:spcBef>
                          <a:spcPts val="0"/>
                        </a:spcBef>
                        <a:spcAft>
                          <a:spcPts val="0"/>
                        </a:spcAft>
                        <a:buClr>
                          <a:srgbClr val="388BFD"/>
                        </a:buClr>
                        <a:buSzPts val="3600"/>
                        <a:buFont typeface="Arial"/>
                        <a:buNone/>
                      </a:pPr>
                      <a:r>
                        <a:rPr lang="en" sz="3600" b="1">
                          <a:solidFill>
                            <a:schemeClr val="dk1"/>
                          </a:solidFill>
                        </a:rPr>
                        <a:t>Medium</a:t>
                      </a:r>
                      <a:r>
                        <a:rPr lang="en" sz="3600" b="1" i="0" u="none" strike="noStrike" cap="none">
                          <a:solidFill>
                            <a:schemeClr val="dk1"/>
                          </a:solidFill>
                          <a:latin typeface="Arial"/>
                          <a:ea typeface="Arial"/>
                          <a:cs typeface="Arial"/>
                          <a:sym typeface="Arial"/>
                        </a:rPr>
                        <a:t> title</a:t>
                      </a:r>
                      <a:endParaRPr sz="900" b="1" i="0" u="none" strike="noStrike" cap="none">
                        <a:solidFill>
                          <a:schemeClr val="dk1"/>
                        </a:solidFill>
                        <a:latin typeface="Arial"/>
                        <a:ea typeface="Arial"/>
                        <a:cs typeface="Arial"/>
                        <a:sym typeface="Aria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Arial</a:t>
                      </a:r>
                      <a:r>
                        <a:rPr lang="en" sz="1400" i="0" u="none" strike="noStrike" cap="none">
                          <a:solidFill>
                            <a:schemeClr val="dk2"/>
                          </a:solidFill>
                        </a:rPr>
                        <a:t> Bold </a:t>
                      </a:r>
                      <a:r>
                        <a:rPr lang="en">
                          <a:solidFill>
                            <a:schemeClr val="dk2"/>
                          </a:solidFill>
                        </a:rPr>
                        <a:t>36</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250125">
                <a:tc>
                  <a:txBody>
                    <a:bodyPr/>
                    <a:lstStyle/>
                    <a:p>
                      <a:pPr marL="0" marR="0" lvl="0" indent="0" algn="l" rtl="0">
                        <a:lnSpc>
                          <a:spcPct val="100000"/>
                        </a:lnSpc>
                        <a:spcBef>
                          <a:spcPts val="0"/>
                        </a:spcBef>
                        <a:spcAft>
                          <a:spcPts val="0"/>
                        </a:spcAft>
                        <a:buNone/>
                      </a:pPr>
                      <a:r>
                        <a:rPr lang="en" sz="2800" b="1">
                          <a:solidFill>
                            <a:schemeClr val="dk1"/>
                          </a:solidFill>
                        </a:rPr>
                        <a:t>Small title</a:t>
                      </a:r>
                      <a:endParaRPr sz="2800" b="1" i="0" u="none" strike="noStrike" cap="none">
                        <a:solidFill>
                          <a:schemeClr val="dk1"/>
                        </a:solidFill>
                        <a:latin typeface="Arial"/>
                        <a:ea typeface="Arial"/>
                        <a:cs typeface="Arial"/>
                        <a:sym typeface="Aria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rPr>
                        <a:t>Arial Bold 28pt</a:t>
                      </a:r>
                      <a:endParaRPr>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250125">
                <a:tc>
                  <a:txBody>
                    <a:bodyPr/>
                    <a:lstStyle/>
                    <a:p>
                      <a:pPr marL="0" marR="0" lvl="0" indent="0" algn="l" rtl="0">
                        <a:lnSpc>
                          <a:spcPct val="100000"/>
                        </a:lnSpc>
                        <a:spcBef>
                          <a:spcPts val="0"/>
                        </a:spcBef>
                        <a:spcAft>
                          <a:spcPts val="0"/>
                        </a:spcAft>
                        <a:buClr>
                          <a:schemeClr val="lt1"/>
                        </a:buClr>
                        <a:buSzPts val="2000"/>
                        <a:buFont typeface="Arial"/>
                        <a:buNone/>
                      </a:pPr>
                      <a:r>
                        <a:rPr lang="en" sz="2000" b="1">
                          <a:solidFill>
                            <a:schemeClr val="dk1"/>
                          </a:solidFill>
                        </a:rPr>
                        <a:t>X-s</a:t>
                      </a:r>
                      <a:r>
                        <a:rPr lang="en" sz="2000" b="1" i="0" u="none" strike="noStrike" cap="none">
                          <a:solidFill>
                            <a:schemeClr val="dk1"/>
                          </a:solidFill>
                          <a:latin typeface="Arial"/>
                          <a:ea typeface="Arial"/>
                          <a:cs typeface="Arial"/>
                          <a:sym typeface="Arial"/>
                        </a:rPr>
                        <a:t>mall title</a:t>
                      </a:r>
                      <a:endParaRPr sz="2000" b="1">
                        <a:solidFill>
                          <a:schemeClr val="dk1"/>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Arial</a:t>
                      </a:r>
                      <a:r>
                        <a:rPr lang="en" sz="1400" i="0" u="none" strike="noStrike" cap="none">
                          <a:solidFill>
                            <a:schemeClr val="dk2"/>
                          </a:solidFill>
                        </a:rPr>
                        <a:t> Bold </a:t>
                      </a:r>
                      <a:r>
                        <a:rPr lang="en">
                          <a:solidFill>
                            <a:schemeClr val="dk2"/>
                          </a:solidFill>
                        </a:rPr>
                        <a:t>20</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250125">
                <a:tc>
                  <a:txBody>
                    <a:bodyPr/>
                    <a:lstStyle/>
                    <a:p>
                      <a:pPr marL="0" marR="0" lvl="0" indent="0" algn="l" rtl="0">
                        <a:lnSpc>
                          <a:spcPct val="100000"/>
                        </a:lnSpc>
                        <a:spcBef>
                          <a:spcPts val="0"/>
                        </a:spcBef>
                        <a:spcAft>
                          <a:spcPts val="0"/>
                        </a:spcAft>
                        <a:buClr>
                          <a:srgbClr val="F0F6FC"/>
                        </a:buClr>
                        <a:buSzPts val="1700"/>
                        <a:buFont typeface="Arial"/>
                        <a:buNone/>
                      </a:pPr>
                      <a:r>
                        <a:rPr lang="en" sz="1600" i="0" u="none" strike="noStrike" cap="none">
                          <a:solidFill>
                            <a:srgbClr val="F0F6FC"/>
                          </a:solidFill>
                          <a:latin typeface="Roboto Mono"/>
                          <a:ea typeface="Roboto Mono"/>
                          <a:cs typeface="Roboto Mono"/>
                          <a:sym typeface="Roboto Mono"/>
                        </a:rPr>
                        <a:t>Large dates, usernames</a:t>
                      </a:r>
                      <a:endParaRPr sz="1600" i="0" u="none" strike="noStrike" cap="none">
                        <a:solidFill>
                          <a:schemeClr val="accent1"/>
                        </a:solidFill>
                        <a:latin typeface="Roboto Mono"/>
                        <a:ea typeface="Roboto Mono"/>
                        <a:cs typeface="Roboto Mono"/>
                        <a:sym typeface="Roboto Mono"/>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Roboto Mono</a:t>
                      </a:r>
                      <a:r>
                        <a:rPr lang="en" sz="1400" i="0" u="none" strike="noStrike" cap="none">
                          <a:solidFill>
                            <a:schemeClr val="dk2"/>
                          </a:solidFill>
                        </a:rPr>
                        <a:t> </a:t>
                      </a:r>
                      <a:r>
                        <a:rPr lang="en">
                          <a:solidFill>
                            <a:schemeClr val="dk2"/>
                          </a:solidFill>
                        </a:rPr>
                        <a:t>16</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250125">
                <a:tc>
                  <a:txBody>
                    <a:bodyPr/>
                    <a:lstStyle/>
                    <a:p>
                      <a:pPr marL="0" marR="0" lvl="0" indent="0" algn="l" rtl="0">
                        <a:lnSpc>
                          <a:spcPct val="100000"/>
                        </a:lnSpc>
                        <a:spcBef>
                          <a:spcPts val="0"/>
                        </a:spcBef>
                        <a:spcAft>
                          <a:spcPts val="0"/>
                        </a:spcAft>
                        <a:buClr>
                          <a:schemeClr val="lt1"/>
                        </a:buClr>
                        <a:buSzPts val="1700"/>
                        <a:buFont typeface="Arial"/>
                        <a:buNone/>
                      </a:pPr>
                      <a:r>
                        <a:rPr lang="en" sz="1600" i="0" u="none" strike="noStrike" cap="none">
                          <a:solidFill>
                            <a:schemeClr val="dk1"/>
                          </a:solidFill>
                        </a:rPr>
                        <a:t>Information</a:t>
                      </a:r>
                      <a:endParaRPr sz="400">
                        <a:solidFill>
                          <a:schemeClr val="dk1"/>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Arial</a:t>
                      </a:r>
                      <a:r>
                        <a:rPr lang="en" sz="1400" i="0" u="none" strike="noStrike" cap="none">
                          <a:solidFill>
                            <a:schemeClr val="dk2"/>
                          </a:solidFill>
                        </a:rPr>
                        <a:t> </a:t>
                      </a:r>
                      <a:r>
                        <a:rPr lang="en">
                          <a:solidFill>
                            <a:schemeClr val="dk2"/>
                          </a:solidFill>
                        </a:rPr>
                        <a:t>Regular</a:t>
                      </a:r>
                      <a:r>
                        <a:rPr lang="en" sz="1400" i="0" u="none" strike="noStrike" cap="none">
                          <a:solidFill>
                            <a:schemeClr val="dk2"/>
                          </a:solidFill>
                        </a:rPr>
                        <a:t> </a:t>
                      </a:r>
                      <a:r>
                        <a:rPr lang="en">
                          <a:solidFill>
                            <a:schemeClr val="dk2"/>
                          </a:solidFill>
                        </a:rPr>
                        <a:t>16</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6"/>
                  </a:ext>
                </a:extLst>
              </a:tr>
              <a:tr h="250125">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Small information, supporting descriptions</a:t>
                      </a:r>
                      <a:endParaRPr i="0" u="none" strike="noStrike" cap="none">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Arial</a:t>
                      </a:r>
                      <a:r>
                        <a:rPr lang="en" sz="1400" i="0" u="none" strike="noStrike" cap="none">
                          <a:solidFill>
                            <a:schemeClr val="dk2"/>
                          </a:solidFill>
                        </a:rPr>
                        <a:t> </a:t>
                      </a:r>
                      <a:r>
                        <a:rPr lang="en">
                          <a:solidFill>
                            <a:schemeClr val="dk2"/>
                          </a:solidFill>
                        </a:rPr>
                        <a:t>Regular</a:t>
                      </a:r>
                      <a:r>
                        <a:rPr lang="en" sz="1400" i="0" u="none" strike="noStrike" cap="none">
                          <a:solidFill>
                            <a:schemeClr val="dk2"/>
                          </a:solidFill>
                        </a:rPr>
                        <a:t> </a:t>
                      </a:r>
                      <a:r>
                        <a:rPr lang="en">
                          <a:solidFill>
                            <a:schemeClr val="dk2"/>
                          </a:solidFill>
                        </a:rPr>
                        <a:t>14</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7"/>
                  </a:ext>
                </a:extLst>
              </a:tr>
              <a:tr h="250125">
                <a:tc>
                  <a:txBody>
                    <a:bodyPr/>
                    <a:lstStyle/>
                    <a:p>
                      <a:pPr marL="0" marR="0" lvl="0" indent="0" algn="l" rtl="0">
                        <a:lnSpc>
                          <a:spcPct val="100000"/>
                        </a:lnSpc>
                        <a:spcBef>
                          <a:spcPts val="0"/>
                        </a:spcBef>
                        <a:spcAft>
                          <a:spcPts val="0"/>
                        </a:spcAft>
                        <a:buNone/>
                      </a:pPr>
                      <a:r>
                        <a:rPr lang="en" sz="1200">
                          <a:solidFill>
                            <a:schemeClr val="dk2"/>
                          </a:solidFill>
                        </a:rPr>
                        <a:t>X-small information, supporting descriptions</a:t>
                      </a:r>
                      <a:endParaRPr sz="12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rPr>
                        <a:t>Arial Regular 12pt</a:t>
                      </a:r>
                      <a:endParaRPr>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8"/>
                  </a:ext>
                </a:extLst>
              </a:tr>
              <a:tr h="250125">
                <a:tc>
                  <a:txBody>
                    <a:bodyPr/>
                    <a:lstStyle/>
                    <a:p>
                      <a:pPr marL="0" marR="0" lvl="0" indent="0" algn="l" rtl="0">
                        <a:lnSpc>
                          <a:spcPct val="100000"/>
                        </a:lnSpc>
                        <a:spcBef>
                          <a:spcPts val="0"/>
                        </a:spcBef>
                        <a:spcAft>
                          <a:spcPts val="0"/>
                        </a:spcAft>
                        <a:buClr>
                          <a:srgbClr val="8B949E"/>
                        </a:buClr>
                        <a:buSzPts val="1100"/>
                        <a:buFont typeface="Arial"/>
                        <a:buNone/>
                      </a:pPr>
                      <a:r>
                        <a:rPr lang="en" sz="1200" i="0" u="none" strike="noStrike" cap="none">
                          <a:solidFill>
                            <a:schemeClr val="dk2"/>
                          </a:solidFill>
                          <a:latin typeface="Roboto Mono"/>
                          <a:ea typeface="Roboto Mono"/>
                          <a:cs typeface="Roboto Mono"/>
                          <a:sym typeface="Roboto Mono"/>
                        </a:rPr>
                        <a:t>Small dates, usernames, information</a:t>
                      </a:r>
                      <a:endParaRPr sz="1200">
                        <a:solidFill>
                          <a:schemeClr val="dk2"/>
                        </a:solidFill>
                        <a:latin typeface="Roboto Mono"/>
                        <a:ea typeface="Roboto Mono"/>
                        <a:cs typeface="Roboto Mono"/>
                        <a:sym typeface="Roboto Mono"/>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8B949E"/>
                        </a:buClr>
                        <a:buSzPts val="1400"/>
                        <a:buFont typeface="Arial"/>
                        <a:buNone/>
                      </a:pPr>
                      <a:r>
                        <a:rPr lang="en">
                          <a:solidFill>
                            <a:schemeClr val="dk2"/>
                          </a:solidFill>
                        </a:rPr>
                        <a:t>Roboto Mono 12</a:t>
                      </a:r>
                      <a:r>
                        <a:rPr lang="en" sz="1400" i="0" u="none" strike="noStrike" cap="none">
                          <a:solidFill>
                            <a:schemeClr val="dk2"/>
                          </a:solidFill>
                        </a:rPr>
                        <a:t>pt</a:t>
                      </a:r>
                      <a:endParaRPr sz="500">
                        <a:solidFill>
                          <a:schemeClr val="dk2"/>
                        </a:solidFill>
                      </a:endParaRPr>
                    </a:p>
                  </a:txBody>
                  <a:tcPr marL="34300" marR="34300" marT="17150" marB="1715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72" name="Google Shape;72;p5"/>
          <p:cNvSpPr txBox="1"/>
          <p:nvPr/>
        </p:nvSpPr>
        <p:spPr>
          <a:xfrm>
            <a:off x="218850" y="2275500"/>
            <a:ext cx="2486100" cy="5925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F0F6FC"/>
              </a:buClr>
              <a:buSzPts val="4100"/>
              <a:buFont typeface="Arial"/>
              <a:buNone/>
            </a:pPr>
            <a:r>
              <a:rPr lang="en" sz="3600" b="1">
                <a:solidFill>
                  <a:schemeClr val="dk1"/>
                </a:solidFill>
              </a:rPr>
              <a:t>Font guide</a:t>
            </a:r>
            <a:endParaRPr sz="3600" b="1">
              <a:solidFill>
                <a:schemeClr val="dk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38. Four points with large icon">
  <p:cSld name="Four points_1">
    <p:spTree>
      <p:nvGrpSpPr>
        <p:cNvPr id="1" name="Shape 365"/>
        <p:cNvGrpSpPr/>
        <p:nvPr/>
      </p:nvGrpSpPr>
      <p:grpSpPr>
        <a:xfrm>
          <a:off x="0" y="0"/>
          <a:ext cx="0" cy="0"/>
          <a:chOff x="0" y="0"/>
          <a:chExt cx="0" cy="0"/>
        </a:xfrm>
      </p:grpSpPr>
      <p:sp>
        <p:nvSpPr>
          <p:cNvPr id="366" name="Google Shape;366;p45"/>
          <p:cNvSpPr/>
          <p:nvPr/>
        </p:nvSpPr>
        <p:spPr>
          <a:xfrm>
            <a:off x="512194" y="1032363"/>
            <a:ext cx="1371600" cy="1371600"/>
          </a:xfrm>
          <a:prstGeom prst="ellipse">
            <a:avLst/>
          </a:prstGeom>
          <a:noFill/>
          <a:ln w="19050" cap="flat"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67" name="Google Shape;367;p45"/>
          <p:cNvSpPr/>
          <p:nvPr/>
        </p:nvSpPr>
        <p:spPr>
          <a:xfrm>
            <a:off x="4580573" y="1070307"/>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68" name="Google Shape;368;p45"/>
          <p:cNvSpPr/>
          <p:nvPr/>
        </p:nvSpPr>
        <p:spPr>
          <a:xfrm>
            <a:off x="4580573" y="1798229"/>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69" name="Google Shape;369;p45"/>
          <p:cNvSpPr/>
          <p:nvPr/>
        </p:nvSpPr>
        <p:spPr>
          <a:xfrm>
            <a:off x="4580573" y="2526150"/>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70" name="Google Shape;370;p45"/>
          <p:cNvSpPr/>
          <p:nvPr/>
        </p:nvSpPr>
        <p:spPr>
          <a:xfrm>
            <a:off x="4580573" y="3254072"/>
            <a:ext cx="548700" cy="5454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71" name="Google Shape;371;p45"/>
          <p:cNvSpPr txBox="1">
            <a:spLocks noGrp="1"/>
          </p:cNvSpPr>
          <p:nvPr>
            <p:ph type="subTitle" idx="1"/>
          </p:nvPr>
        </p:nvSpPr>
        <p:spPr>
          <a:xfrm>
            <a:off x="5227320" y="995974"/>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72" name="Google Shape;372;p45"/>
          <p:cNvSpPr txBox="1">
            <a:spLocks noGrp="1"/>
          </p:cNvSpPr>
          <p:nvPr>
            <p:ph type="subTitle" idx="2"/>
          </p:nvPr>
        </p:nvSpPr>
        <p:spPr>
          <a:xfrm>
            <a:off x="5227320" y="1306870"/>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73" name="Google Shape;373;p45"/>
          <p:cNvSpPr txBox="1">
            <a:spLocks noGrp="1"/>
          </p:cNvSpPr>
          <p:nvPr>
            <p:ph type="subTitle" idx="3"/>
          </p:nvPr>
        </p:nvSpPr>
        <p:spPr>
          <a:xfrm>
            <a:off x="5227320" y="1724446"/>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74" name="Google Shape;374;p45"/>
          <p:cNvSpPr txBox="1">
            <a:spLocks noGrp="1"/>
          </p:cNvSpPr>
          <p:nvPr>
            <p:ph type="subTitle" idx="4"/>
          </p:nvPr>
        </p:nvSpPr>
        <p:spPr>
          <a:xfrm>
            <a:off x="5227320" y="2035342"/>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75" name="Google Shape;375;p45"/>
          <p:cNvSpPr txBox="1">
            <a:spLocks noGrp="1"/>
          </p:cNvSpPr>
          <p:nvPr>
            <p:ph type="subTitle" idx="5"/>
          </p:nvPr>
        </p:nvSpPr>
        <p:spPr>
          <a:xfrm>
            <a:off x="5227320" y="2452918"/>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76" name="Google Shape;376;p45"/>
          <p:cNvSpPr txBox="1">
            <a:spLocks noGrp="1"/>
          </p:cNvSpPr>
          <p:nvPr>
            <p:ph type="subTitle" idx="6"/>
          </p:nvPr>
        </p:nvSpPr>
        <p:spPr>
          <a:xfrm>
            <a:off x="5227320" y="2763814"/>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77" name="Google Shape;377;p45"/>
          <p:cNvSpPr txBox="1">
            <a:spLocks noGrp="1"/>
          </p:cNvSpPr>
          <p:nvPr>
            <p:ph type="subTitle" idx="7"/>
          </p:nvPr>
        </p:nvSpPr>
        <p:spPr>
          <a:xfrm>
            <a:off x="5227320" y="3181390"/>
            <a:ext cx="34290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78" name="Google Shape;378;p45"/>
          <p:cNvSpPr txBox="1">
            <a:spLocks noGrp="1"/>
          </p:cNvSpPr>
          <p:nvPr>
            <p:ph type="subTitle" idx="8"/>
          </p:nvPr>
        </p:nvSpPr>
        <p:spPr>
          <a:xfrm>
            <a:off x="5227320" y="3492286"/>
            <a:ext cx="3429000" cy="50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79" name="Google Shape;379;p45"/>
          <p:cNvSpPr txBox="1">
            <a:spLocks noGrp="1"/>
          </p:cNvSpPr>
          <p:nvPr>
            <p:ph type="title"/>
          </p:nvPr>
        </p:nvSpPr>
        <p:spPr>
          <a:xfrm>
            <a:off x="456296" y="23860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39. Three points with title">
  <p:cSld name="Three points with title">
    <p:spTree>
      <p:nvGrpSpPr>
        <p:cNvPr id="1" name="Shape 380"/>
        <p:cNvGrpSpPr/>
        <p:nvPr/>
      </p:nvGrpSpPr>
      <p:grpSpPr>
        <a:xfrm>
          <a:off x="0" y="0"/>
          <a:ext cx="0" cy="0"/>
          <a:chOff x="0" y="0"/>
          <a:chExt cx="0" cy="0"/>
        </a:xfrm>
      </p:grpSpPr>
      <p:sp>
        <p:nvSpPr>
          <p:cNvPr id="381" name="Google Shape;381;p46"/>
          <p:cNvSpPr/>
          <p:nvPr/>
        </p:nvSpPr>
        <p:spPr>
          <a:xfrm>
            <a:off x="448413" y="1974533"/>
            <a:ext cx="545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82" name="Google Shape;382;p46"/>
          <p:cNvSpPr/>
          <p:nvPr/>
        </p:nvSpPr>
        <p:spPr>
          <a:xfrm>
            <a:off x="3374892" y="1974533"/>
            <a:ext cx="545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83" name="Google Shape;383;p46"/>
          <p:cNvSpPr/>
          <p:nvPr/>
        </p:nvSpPr>
        <p:spPr>
          <a:xfrm>
            <a:off x="6282546" y="1974533"/>
            <a:ext cx="545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84" name="Google Shape;384;p46"/>
          <p:cNvSpPr txBox="1">
            <a:spLocks noGrp="1"/>
          </p:cNvSpPr>
          <p:nvPr>
            <p:ph type="title"/>
          </p:nvPr>
        </p:nvSpPr>
        <p:spPr>
          <a:xfrm>
            <a:off x="362225" y="0"/>
            <a:ext cx="7810500" cy="19746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385" name="Google Shape;385;p46"/>
          <p:cNvSpPr txBox="1">
            <a:spLocks noGrp="1"/>
          </p:cNvSpPr>
          <p:nvPr>
            <p:ph type="subTitle" idx="1"/>
          </p:nvPr>
        </p:nvSpPr>
        <p:spPr>
          <a:xfrm>
            <a:off x="356616" y="2715768"/>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86" name="Google Shape;386;p46"/>
          <p:cNvSpPr txBox="1">
            <a:spLocks noGrp="1"/>
          </p:cNvSpPr>
          <p:nvPr>
            <p:ph type="subTitle" idx="2"/>
          </p:nvPr>
        </p:nvSpPr>
        <p:spPr>
          <a:xfrm>
            <a:off x="356616" y="3026664"/>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87" name="Google Shape;387;p46"/>
          <p:cNvSpPr txBox="1">
            <a:spLocks noGrp="1"/>
          </p:cNvSpPr>
          <p:nvPr>
            <p:ph type="subTitle" idx="3"/>
          </p:nvPr>
        </p:nvSpPr>
        <p:spPr>
          <a:xfrm>
            <a:off x="3255264" y="2715768"/>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88" name="Google Shape;388;p46"/>
          <p:cNvSpPr txBox="1">
            <a:spLocks noGrp="1"/>
          </p:cNvSpPr>
          <p:nvPr>
            <p:ph type="subTitle" idx="4"/>
          </p:nvPr>
        </p:nvSpPr>
        <p:spPr>
          <a:xfrm>
            <a:off x="3255264" y="3026664"/>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89" name="Google Shape;389;p46"/>
          <p:cNvSpPr txBox="1">
            <a:spLocks noGrp="1"/>
          </p:cNvSpPr>
          <p:nvPr>
            <p:ph type="subTitle" idx="5"/>
          </p:nvPr>
        </p:nvSpPr>
        <p:spPr>
          <a:xfrm>
            <a:off x="6153914" y="2715768"/>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90" name="Google Shape;390;p46"/>
          <p:cNvSpPr txBox="1">
            <a:spLocks noGrp="1"/>
          </p:cNvSpPr>
          <p:nvPr>
            <p:ph type="subTitle" idx="6"/>
          </p:nvPr>
        </p:nvSpPr>
        <p:spPr>
          <a:xfrm>
            <a:off x="6153914" y="3026664"/>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40. Four points with title">
  <p:cSld name="Four points with title">
    <p:spTree>
      <p:nvGrpSpPr>
        <p:cNvPr id="1" name="Shape 391"/>
        <p:cNvGrpSpPr/>
        <p:nvPr/>
      </p:nvGrpSpPr>
      <p:grpSpPr>
        <a:xfrm>
          <a:off x="0" y="0"/>
          <a:ext cx="0" cy="0"/>
          <a:chOff x="0" y="0"/>
          <a:chExt cx="0" cy="0"/>
        </a:xfrm>
      </p:grpSpPr>
      <p:sp>
        <p:nvSpPr>
          <p:cNvPr id="392" name="Google Shape;392;p47"/>
          <p:cNvSpPr/>
          <p:nvPr/>
        </p:nvSpPr>
        <p:spPr>
          <a:xfrm>
            <a:off x="3373356" y="813241"/>
            <a:ext cx="5454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93" name="Google Shape;393;p47"/>
          <p:cNvSpPr/>
          <p:nvPr/>
        </p:nvSpPr>
        <p:spPr>
          <a:xfrm>
            <a:off x="6282529" y="813241"/>
            <a:ext cx="5454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94" name="Google Shape;394;p47"/>
          <p:cNvSpPr/>
          <p:nvPr/>
        </p:nvSpPr>
        <p:spPr>
          <a:xfrm>
            <a:off x="3373356" y="2848848"/>
            <a:ext cx="5454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95" name="Google Shape;395;p47"/>
          <p:cNvSpPr/>
          <p:nvPr/>
        </p:nvSpPr>
        <p:spPr>
          <a:xfrm>
            <a:off x="6320504" y="2848848"/>
            <a:ext cx="5454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396" name="Google Shape;396;p47"/>
          <p:cNvSpPr txBox="1">
            <a:spLocks noGrp="1"/>
          </p:cNvSpPr>
          <p:nvPr>
            <p:ph type="title"/>
          </p:nvPr>
        </p:nvSpPr>
        <p:spPr>
          <a:xfrm>
            <a:off x="376469" y="1700213"/>
            <a:ext cx="2552241" cy="1743075"/>
          </a:xfrm>
          <a:prstGeom prst="rect">
            <a:avLst/>
          </a:prstGeom>
          <a:noFill/>
          <a:ln>
            <a:noFill/>
          </a:ln>
        </p:spPr>
        <p:txBody>
          <a:bodyPr spcFirstLastPara="1" wrap="square" lIns="34275" tIns="17150" rIns="34275" bIns="17150" anchor="ctr" anchorCtr="0">
            <a:noAutofit/>
          </a:bodyPr>
          <a:lstStyle>
            <a:lvl1pPr marL="0" marR="0" lvl="0" indent="0" algn="l" rtl="0">
              <a:lnSpc>
                <a:spcPct val="100000"/>
              </a:lnSpc>
              <a:spcBef>
                <a:spcPts val="0"/>
              </a:spcBef>
              <a:spcAft>
                <a:spcPts val="0"/>
              </a:spcAft>
              <a:buClr>
                <a:schemeClr val="dk1"/>
              </a:buClr>
              <a:buSzPts val="3600"/>
              <a:buFont typeface="Arial"/>
              <a:buNone/>
              <a:defRPr sz="3600" b="1">
                <a:solidFill>
                  <a:schemeClr val="dk1"/>
                </a:solidFill>
              </a:defRPr>
            </a:lvl1pPr>
            <a:lvl2pPr marR="0" lvl="1"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800"/>
              <a:buFont typeface="Arial"/>
              <a:buNone/>
              <a:defRPr sz="3800" b="1" i="0" u="none" strike="noStrike" cap="none">
                <a:solidFill>
                  <a:srgbClr val="F0F6FC"/>
                </a:solidFill>
                <a:latin typeface="Arial"/>
                <a:ea typeface="Arial"/>
                <a:cs typeface="Arial"/>
                <a:sym typeface="Arial"/>
              </a:defRPr>
            </a:lvl9pPr>
          </a:lstStyle>
          <a:p>
            <a:endParaRPr/>
          </a:p>
        </p:txBody>
      </p:sp>
      <p:sp>
        <p:nvSpPr>
          <p:cNvPr id="397" name="Google Shape;397;p47"/>
          <p:cNvSpPr txBox="1">
            <a:spLocks noGrp="1"/>
          </p:cNvSpPr>
          <p:nvPr>
            <p:ph type="subTitle" idx="1"/>
          </p:nvPr>
        </p:nvSpPr>
        <p:spPr>
          <a:xfrm>
            <a:off x="3265921" y="1452830"/>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98" name="Google Shape;398;p47"/>
          <p:cNvSpPr txBox="1">
            <a:spLocks noGrp="1"/>
          </p:cNvSpPr>
          <p:nvPr>
            <p:ph type="subTitle" idx="2"/>
          </p:nvPr>
        </p:nvSpPr>
        <p:spPr>
          <a:xfrm>
            <a:off x="3265921" y="1763726"/>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399" name="Google Shape;399;p47"/>
          <p:cNvSpPr txBox="1">
            <a:spLocks noGrp="1"/>
          </p:cNvSpPr>
          <p:nvPr>
            <p:ph type="subTitle" idx="3"/>
          </p:nvPr>
        </p:nvSpPr>
        <p:spPr>
          <a:xfrm>
            <a:off x="3265921" y="3418790"/>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00" name="Google Shape;400;p47"/>
          <p:cNvSpPr txBox="1">
            <a:spLocks noGrp="1"/>
          </p:cNvSpPr>
          <p:nvPr>
            <p:ph type="subTitle" idx="4"/>
          </p:nvPr>
        </p:nvSpPr>
        <p:spPr>
          <a:xfrm>
            <a:off x="3265921" y="3729686"/>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401" name="Google Shape;401;p47"/>
          <p:cNvSpPr txBox="1">
            <a:spLocks noGrp="1"/>
          </p:cNvSpPr>
          <p:nvPr>
            <p:ph type="subTitle" idx="5"/>
          </p:nvPr>
        </p:nvSpPr>
        <p:spPr>
          <a:xfrm>
            <a:off x="6228577" y="1452830"/>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02" name="Google Shape;402;p47"/>
          <p:cNvSpPr txBox="1">
            <a:spLocks noGrp="1"/>
          </p:cNvSpPr>
          <p:nvPr>
            <p:ph type="subTitle" idx="6"/>
          </p:nvPr>
        </p:nvSpPr>
        <p:spPr>
          <a:xfrm>
            <a:off x="6228577" y="1763726"/>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403" name="Google Shape;403;p47"/>
          <p:cNvSpPr txBox="1">
            <a:spLocks noGrp="1"/>
          </p:cNvSpPr>
          <p:nvPr>
            <p:ph type="subTitle" idx="7"/>
          </p:nvPr>
        </p:nvSpPr>
        <p:spPr>
          <a:xfrm>
            <a:off x="6228577" y="3418790"/>
            <a:ext cx="26244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04" name="Google Shape;404;p47"/>
          <p:cNvSpPr txBox="1">
            <a:spLocks noGrp="1"/>
          </p:cNvSpPr>
          <p:nvPr>
            <p:ph type="subTitle" idx="8"/>
          </p:nvPr>
        </p:nvSpPr>
        <p:spPr>
          <a:xfrm>
            <a:off x="6228577" y="3729686"/>
            <a:ext cx="2624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41. Linear process (4 steps)">
  <p:cSld name="Linear process (4 steps)">
    <p:spTree>
      <p:nvGrpSpPr>
        <p:cNvPr id="1" name="Shape 405"/>
        <p:cNvGrpSpPr/>
        <p:nvPr/>
      </p:nvGrpSpPr>
      <p:grpSpPr>
        <a:xfrm>
          <a:off x="0" y="0"/>
          <a:ext cx="0" cy="0"/>
          <a:chOff x="0" y="0"/>
          <a:chExt cx="0" cy="0"/>
        </a:xfrm>
      </p:grpSpPr>
      <p:cxnSp>
        <p:nvCxnSpPr>
          <p:cNvPr id="406" name="Google Shape;406;p48"/>
          <p:cNvCxnSpPr>
            <a:endCxn id="407" idx="4"/>
          </p:cNvCxnSpPr>
          <p:nvPr/>
        </p:nvCxnSpPr>
        <p:spPr>
          <a:xfrm>
            <a:off x="4697034" y="1735049"/>
            <a:ext cx="0" cy="1904700"/>
          </a:xfrm>
          <a:prstGeom prst="straightConnector1">
            <a:avLst/>
          </a:prstGeom>
          <a:noFill/>
          <a:ln w="19050" cap="flat" cmpd="sng">
            <a:solidFill>
              <a:schemeClr val="accent1"/>
            </a:solidFill>
            <a:prstDash val="solid"/>
            <a:round/>
            <a:headEnd type="none" w="sm" len="sm"/>
            <a:tailEnd type="none" w="sm" len="sm"/>
          </a:ln>
        </p:spPr>
      </p:cxnSp>
      <p:sp>
        <p:nvSpPr>
          <p:cNvPr id="408" name="Google Shape;408;p48"/>
          <p:cNvSpPr/>
          <p:nvPr/>
        </p:nvSpPr>
        <p:spPr>
          <a:xfrm>
            <a:off x="4481703" y="1577340"/>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1</a:t>
            </a:r>
            <a:endParaRPr sz="1400" b="1" i="0" u="none" strike="noStrike" cap="none">
              <a:solidFill>
                <a:schemeClr val="dk1"/>
              </a:solidFill>
              <a:latin typeface="Roboto Mono"/>
              <a:ea typeface="Roboto Mono"/>
              <a:cs typeface="Roboto Mono"/>
              <a:sym typeface="Roboto Mono"/>
            </a:endParaRPr>
          </a:p>
        </p:txBody>
      </p:sp>
      <p:sp>
        <p:nvSpPr>
          <p:cNvPr id="409" name="Google Shape;409;p48"/>
          <p:cNvSpPr/>
          <p:nvPr/>
        </p:nvSpPr>
        <p:spPr>
          <a:xfrm>
            <a:off x="4482722" y="212242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2</a:t>
            </a:r>
            <a:endParaRPr sz="1400" b="1" i="0" u="none" strike="noStrike" cap="none">
              <a:solidFill>
                <a:schemeClr val="dk1"/>
              </a:solidFill>
              <a:latin typeface="Roboto Mono"/>
              <a:ea typeface="Roboto Mono"/>
              <a:cs typeface="Roboto Mono"/>
              <a:sym typeface="Roboto Mono"/>
            </a:endParaRPr>
          </a:p>
        </p:txBody>
      </p:sp>
      <p:sp>
        <p:nvSpPr>
          <p:cNvPr id="410" name="Google Shape;410;p48"/>
          <p:cNvSpPr/>
          <p:nvPr/>
        </p:nvSpPr>
        <p:spPr>
          <a:xfrm>
            <a:off x="4482722" y="266677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3</a:t>
            </a:r>
            <a:endParaRPr sz="1400" b="1" i="0" u="none" strike="noStrike" cap="none">
              <a:solidFill>
                <a:schemeClr val="dk1"/>
              </a:solidFill>
              <a:latin typeface="Roboto Mono"/>
              <a:ea typeface="Roboto Mono"/>
              <a:cs typeface="Roboto Mono"/>
              <a:sym typeface="Roboto Mono"/>
            </a:endParaRPr>
          </a:p>
        </p:txBody>
      </p:sp>
      <p:sp>
        <p:nvSpPr>
          <p:cNvPr id="407" name="Google Shape;407;p48"/>
          <p:cNvSpPr/>
          <p:nvPr/>
        </p:nvSpPr>
        <p:spPr>
          <a:xfrm>
            <a:off x="4482722" y="321112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4</a:t>
            </a:r>
            <a:endParaRPr sz="1400" b="1" i="0" u="none" strike="noStrike" cap="none">
              <a:solidFill>
                <a:schemeClr val="dk1"/>
              </a:solidFill>
              <a:latin typeface="Roboto Mono"/>
              <a:ea typeface="Roboto Mono"/>
              <a:cs typeface="Roboto Mono"/>
              <a:sym typeface="Roboto Mono"/>
            </a:endParaRPr>
          </a:p>
        </p:txBody>
      </p:sp>
      <p:sp>
        <p:nvSpPr>
          <p:cNvPr id="411" name="Google Shape;411;p48"/>
          <p:cNvSpPr txBox="1">
            <a:spLocks noGrp="1"/>
          </p:cNvSpPr>
          <p:nvPr>
            <p:ph type="title"/>
          </p:nvPr>
        </p:nvSpPr>
        <p:spPr>
          <a:xfrm>
            <a:off x="456296" y="1700213"/>
            <a:ext cx="3583281" cy="1743075"/>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412" name="Google Shape;412;p48"/>
          <p:cNvSpPr txBox="1">
            <a:spLocks noGrp="1"/>
          </p:cNvSpPr>
          <p:nvPr>
            <p:ph type="subTitle" idx="1"/>
          </p:nvPr>
        </p:nvSpPr>
        <p:spPr>
          <a:xfrm>
            <a:off x="5102352" y="164592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13" name="Google Shape;413;p48"/>
          <p:cNvSpPr txBox="1">
            <a:spLocks noGrp="1"/>
          </p:cNvSpPr>
          <p:nvPr>
            <p:ph type="subTitle" idx="2"/>
          </p:nvPr>
        </p:nvSpPr>
        <p:spPr>
          <a:xfrm>
            <a:off x="5102352" y="219456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14" name="Google Shape;414;p48"/>
          <p:cNvSpPr txBox="1">
            <a:spLocks noGrp="1"/>
          </p:cNvSpPr>
          <p:nvPr>
            <p:ph type="subTitle" idx="3"/>
          </p:nvPr>
        </p:nvSpPr>
        <p:spPr>
          <a:xfrm>
            <a:off x="5102352" y="273405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15" name="Google Shape;415;p48"/>
          <p:cNvSpPr txBox="1">
            <a:spLocks noGrp="1"/>
          </p:cNvSpPr>
          <p:nvPr>
            <p:ph type="subTitle" idx="4"/>
          </p:nvPr>
        </p:nvSpPr>
        <p:spPr>
          <a:xfrm>
            <a:off x="5102352" y="328269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42. Linear process (5 steps)">
  <p:cSld name="Linear process (5 steps)">
    <p:spTree>
      <p:nvGrpSpPr>
        <p:cNvPr id="1" name="Shape 416"/>
        <p:cNvGrpSpPr/>
        <p:nvPr/>
      </p:nvGrpSpPr>
      <p:grpSpPr>
        <a:xfrm>
          <a:off x="0" y="0"/>
          <a:ext cx="0" cy="0"/>
          <a:chOff x="0" y="0"/>
          <a:chExt cx="0" cy="0"/>
        </a:xfrm>
      </p:grpSpPr>
      <p:cxnSp>
        <p:nvCxnSpPr>
          <p:cNvPr id="417" name="Google Shape;417;p49"/>
          <p:cNvCxnSpPr>
            <a:endCxn id="418" idx="4"/>
          </p:cNvCxnSpPr>
          <p:nvPr/>
        </p:nvCxnSpPr>
        <p:spPr>
          <a:xfrm>
            <a:off x="4697034" y="1446659"/>
            <a:ext cx="0" cy="2448900"/>
          </a:xfrm>
          <a:prstGeom prst="straightConnector1">
            <a:avLst/>
          </a:prstGeom>
          <a:noFill/>
          <a:ln w="19050" cap="flat" cmpd="sng">
            <a:solidFill>
              <a:schemeClr val="accent1"/>
            </a:solidFill>
            <a:prstDash val="solid"/>
            <a:round/>
            <a:headEnd type="none" w="sm" len="sm"/>
            <a:tailEnd type="none" w="sm" len="sm"/>
          </a:ln>
        </p:spPr>
      </p:cxnSp>
      <p:sp>
        <p:nvSpPr>
          <p:cNvPr id="419" name="Google Shape;419;p49"/>
          <p:cNvSpPr/>
          <p:nvPr/>
        </p:nvSpPr>
        <p:spPr>
          <a:xfrm>
            <a:off x="4482722" y="128953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1</a:t>
            </a:r>
            <a:endParaRPr sz="1400" b="1" i="0" u="none" strike="noStrike" cap="none">
              <a:solidFill>
                <a:schemeClr val="dk1"/>
              </a:solidFill>
              <a:latin typeface="Roboto Mono"/>
              <a:ea typeface="Roboto Mono"/>
              <a:cs typeface="Roboto Mono"/>
              <a:sym typeface="Roboto Mono"/>
            </a:endParaRPr>
          </a:p>
        </p:txBody>
      </p:sp>
      <p:sp>
        <p:nvSpPr>
          <p:cNvPr id="420" name="Google Shape;420;p49"/>
          <p:cNvSpPr/>
          <p:nvPr/>
        </p:nvSpPr>
        <p:spPr>
          <a:xfrm>
            <a:off x="4482722" y="183388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2</a:t>
            </a:r>
            <a:endParaRPr sz="1400" b="1" i="0" u="none" strike="noStrike" cap="none">
              <a:solidFill>
                <a:schemeClr val="dk1"/>
              </a:solidFill>
              <a:latin typeface="Roboto Mono"/>
              <a:ea typeface="Roboto Mono"/>
              <a:cs typeface="Roboto Mono"/>
              <a:sym typeface="Roboto Mono"/>
            </a:endParaRPr>
          </a:p>
        </p:txBody>
      </p:sp>
      <p:sp>
        <p:nvSpPr>
          <p:cNvPr id="421" name="Google Shape;421;p49"/>
          <p:cNvSpPr/>
          <p:nvPr/>
        </p:nvSpPr>
        <p:spPr>
          <a:xfrm>
            <a:off x="4482722" y="237823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3</a:t>
            </a:r>
            <a:endParaRPr sz="1400" b="1" i="0" u="none" strike="noStrike" cap="none">
              <a:solidFill>
                <a:schemeClr val="dk1"/>
              </a:solidFill>
              <a:latin typeface="Roboto Mono"/>
              <a:ea typeface="Roboto Mono"/>
              <a:cs typeface="Roboto Mono"/>
              <a:sym typeface="Roboto Mono"/>
            </a:endParaRPr>
          </a:p>
        </p:txBody>
      </p:sp>
      <p:sp>
        <p:nvSpPr>
          <p:cNvPr id="422" name="Google Shape;422;p49"/>
          <p:cNvSpPr/>
          <p:nvPr/>
        </p:nvSpPr>
        <p:spPr>
          <a:xfrm>
            <a:off x="4482722" y="292258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4</a:t>
            </a:r>
            <a:endParaRPr sz="1400" b="1" i="0" u="none" strike="noStrike" cap="none">
              <a:solidFill>
                <a:schemeClr val="dk1"/>
              </a:solidFill>
              <a:latin typeface="Roboto Mono"/>
              <a:ea typeface="Roboto Mono"/>
              <a:cs typeface="Roboto Mono"/>
              <a:sym typeface="Roboto Mono"/>
            </a:endParaRPr>
          </a:p>
        </p:txBody>
      </p:sp>
      <p:sp>
        <p:nvSpPr>
          <p:cNvPr id="418" name="Google Shape;418;p49"/>
          <p:cNvSpPr/>
          <p:nvPr/>
        </p:nvSpPr>
        <p:spPr>
          <a:xfrm>
            <a:off x="4482722" y="346693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5</a:t>
            </a:r>
            <a:endParaRPr sz="1400" b="1" i="0" u="none" strike="noStrike" cap="none">
              <a:solidFill>
                <a:schemeClr val="dk1"/>
              </a:solidFill>
              <a:latin typeface="Roboto Mono"/>
              <a:ea typeface="Roboto Mono"/>
              <a:cs typeface="Roboto Mono"/>
              <a:sym typeface="Roboto Mono"/>
            </a:endParaRPr>
          </a:p>
        </p:txBody>
      </p:sp>
      <p:sp>
        <p:nvSpPr>
          <p:cNvPr id="423" name="Google Shape;423;p49"/>
          <p:cNvSpPr txBox="1">
            <a:spLocks noGrp="1"/>
          </p:cNvSpPr>
          <p:nvPr>
            <p:ph type="title"/>
          </p:nvPr>
        </p:nvSpPr>
        <p:spPr>
          <a:xfrm>
            <a:off x="456296" y="1700213"/>
            <a:ext cx="3583281" cy="1743075"/>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424" name="Google Shape;424;p49"/>
          <p:cNvSpPr txBox="1">
            <a:spLocks noGrp="1"/>
          </p:cNvSpPr>
          <p:nvPr>
            <p:ph type="subTitle" idx="1"/>
          </p:nvPr>
        </p:nvSpPr>
        <p:spPr>
          <a:xfrm>
            <a:off x="5102352" y="1344168"/>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25" name="Google Shape;425;p49"/>
          <p:cNvSpPr txBox="1">
            <a:spLocks noGrp="1"/>
          </p:cNvSpPr>
          <p:nvPr>
            <p:ph type="subTitle" idx="2"/>
          </p:nvPr>
        </p:nvSpPr>
        <p:spPr>
          <a:xfrm>
            <a:off x="5102352" y="1890525"/>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26" name="Google Shape;426;p49"/>
          <p:cNvSpPr txBox="1">
            <a:spLocks noGrp="1"/>
          </p:cNvSpPr>
          <p:nvPr>
            <p:ph type="subTitle" idx="3"/>
          </p:nvPr>
        </p:nvSpPr>
        <p:spPr>
          <a:xfrm>
            <a:off x="5102352" y="2436881"/>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27" name="Google Shape;427;p49"/>
          <p:cNvSpPr txBox="1">
            <a:spLocks noGrp="1"/>
          </p:cNvSpPr>
          <p:nvPr>
            <p:ph type="subTitle" idx="4"/>
          </p:nvPr>
        </p:nvSpPr>
        <p:spPr>
          <a:xfrm>
            <a:off x="5102352" y="2983238"/>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28" name="Google Shape;428;p49"/>
          <p:cNvSpPr txBox="1">
            <a:spLocks noGrp="1"/>
          </p:cNvSpPr>
          <p:nvPr>
            <p:ph type="subTitle" idx="5"/>
          </p:nvPr>
        </p:nvSpPr>
        <p:spPr>
          <a:xfrm>
            <a:off x="5102352" y="3529594"/>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43. Linear process (6 steps)">
  <p:cSld name="Linear process (6 steps)">
    <p:spTree>
      <p:nvGrpSpPr>
        <p:cNvPr id="1" name="Shape 429"/>
        <p:cNvGrpSpPr/>
        <p:nvPr/>
      </p:nvGrpSpPr>
      <p:grpSpPr>
        <a:xfrm>
          <a:off x="0" y="0"/>
          <a:ext cx="0" cy="0"/>
          <a:chOff x="0" y="0"/>
          <a:chExt cx="0" cy="0"/>
        </a:xfrm>
      </p:grpSpPr>
      <p:sp>
        <p:nvSpPr>
          <p:cNvPr id="430" name="Google Shape;430;p50"/>
          <p:cNvSpPr txBox="1">
            <a:spLocks noGrp="1"/>
          </p:cNvSpPr>
          <p:nvPr>
            <p:ph type="title"/>
          </p:nvPr>
        </p:nvSpPr>
        <p:spPr>
          <a:xfrm>
            <a:off x="456296" y="1700213"/>
            <a:ext cx="3583281" cy="1743075"/>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cxnSp>
        <p:nvCxnSpPr>
          <p:cNvPr id="431" name="Google Shape;431;p50"/>
          <p:cNvCxnSpPr/>
          <p:nvPr/>
        </p:nvCxnSpPr>
        <p:spPr>
          <a:xfrm>
            <a:off x="4716590" y="1103479"/>
            <a:ext cx="0" cy="2778987"/>
          </a:xfrm>
          <a:prstGeom prst="straightConnector1">
            <a:avLst/>
          </a:prstGeom>
          <a:noFill/>
          <a:ln w="19050" cap="flat" cmpd="sng">
            <a:solidFill>
              <a:schemeClr val="accent1"/>
            </a:solidFill>
            <a:prstDash val="solid"/>
            <a:round/>
            <a:headEnd type="none" w="sm" len="sm"/>
            <a:tailEnd type="none" w="sm" len="sm"/>
          </a:ln>
        </p:spPr>
      </p:cxnSp>
      <p:sp>
        <p:nvSpPr>
          <p:cNvPr id="432" name="Google Shape;432;p50"/>
          <p:cNvSpPr/>
          <p:nvPr/>
        </p:nvSpPr>
        <p:spPr>
          <a:xfrm>
            <a:off x="4502277" y="94640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1</a:t>
            </a:r>
            <a:endParaRPr sz="1400" b="1" i="0" u="none" strike="noStrike" cap="none">
              <a:solidFill>
                <a:schemeClr val="dk1"/>
              </a:solidFill>
              <a:latin typeface="Roboto Mono"/>
              <a:ea typeface="Roboto Mono"/>
              <a:cs typeface="Roboto Mono"/>
              <a:sym typeface="Roboto Mono"/>
            </a:endParaRPr>
          </a:p>
        </p:txBody>
      </p:sp>
      <p:sp>
        <p:nvSpPr>
          <p:cNvPr id="433" name="Google Shape;433;p50"/>
          <p:cNvSpPr/>
          <p:nvPr/>
        </p:nvSpPr>
        <p:spPr>
          <a:xfrm>
            <a:off x="4502277" y="149075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2</a:t>
            </a:r>
            <a:endParaRPr sz="1400" b="1" i="0" u="none" strike="noStrike" cap="none">
              <a:solidFill>
                <a:schemeClr val="dk1"/>
              </a:solidFill>
              <a:latin typeface="Roboto Mono"/>
              <a:ea typeface="Roboto Mono"/>
              <a:cs typeface="Roboto Mono"/>
              <a:sym typeface="Roboto Mono"/>
            </a:endParaRPr>
          </a:p>
        </p:txBody>
      </p:sp>
      <p:sp>
        <p:nvSpPr>
          <p:cNvPr id="434" name="Google Shape;434;p50"/>
          <p:cNvSpPr/>
          <p:nvPr/>
        </p:nvSpPr>
        <p:spPr>
          <a:xfrm>
            <a:off x="4502277" y="203510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3</a:t>
            </a:r>
            <a:endParaRPr sz="1400" b="1" i="0" u="none" strike="noStrike" cap="none">
              <a:solidFill>
                <a:schemeClr val="dk1"/>
              </a:solidFill>
              <a:latin typeface="Roboto Mono"/>
              <a:ea typeface="Roboto Mono"/>
              <a:cs typeface="Roboto Mono"/>
              <a:sym typeface="Roboto Mono"/>
            </a:endParaRPr>
          </a:p>
        </p:txBody>
      </p:sp>
      <p:sp>
        <p:nvSpPr>
          <p:cNvPr id="435" name="Google Shape;435;p50"/>
          <p:cNvSpPr/>
          <p:nvPr/>
        </p:nvSpPr>
        <p:spPr>
          <a:xfrm>
            <a:off x="4502277" y="257945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4</a:t>
            </a:r>
            <a:endParaRPr sz="1400" b="1" i="0" u="none" strike="noStrike" cap="none">
              <a:solidFill>
                <a:schemeClr val="dk1"/>
              </a:solidFill>
              <a:latin typeface="Roboto Mono"/>
              <a:ea typeface="Roboto Mono"/>
              <a:cs typeface="Roboto Mono"/>
              <a:sym typeface="Roboto Mono"/>
            </a:endParaRPr>
          </a:p>
        </p:txBody>
      </p:sp>
      <p:sp>
        <p:nvSpPr>
          <p:cNvPr id="436" name="Google Shape;436;p50"/>
          <p:cNvSpPr/>
          <p:nvPr/>
        </p:nvSpPr>
        <p:spPr>
          <a:xfrm>
            <a:off x="4502277" y="312380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5</a:t>
            </a:r>
            <a:endParaRPr sz="1400" b="1" i="0" u="none" strike="noStrike" cap="none">
              <a:solidFill>
                <a:schemeClr val="dk1"/>
              </a:solidFill>
              <a:latin typeface="Roboto Mono"/>
              <a:ea typeface="Roboto Mono"/>
              <a:cs typeface="Roboto Mono"/>
              <a:sym typeface="Roboto Mono"/>
            </a:endParaRPr>
          </a:p>
        </p:txBody>
      </p:sp>
      <p:sp>
        <p:nvSpPr>
          <p:cNvPr id="437" name="Google Shape;437;p50"/>
          <p:cNvSpPr/>
          <p:nvPr/>
        </p:nvSpPr>
        <p:spPr>
          <a:xfrm>
            <a:off x="4502277" y="3668154"/>
            <a:ext cx="428625" cy="428625"/>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1" i="0" u="none" strike="noStrike" cap="none">
                <a:solidFill>
                  <a:schemeClr val="dk1"/>
                </a:solidFill>
                <a:latin typeface="Roboto Mono"/>
                <a:ea typeface="Roboto Mono"/>
                <a:cs typeface="Roboto Mono"/>
                <a:sym typeface="Roboto Mono"/>
              </a:rPr>
              <a:t>6</a:t>
            </a:r>
            <a:endParaRPr sz="1400" b="1" i="0" u="none" strike="noStrike" cap="none">
              <a:solidFill>
                <a:schemeClr val="dk1"/>
              </a:solidFill>
              <a:latin typeface="Roboto Mono"/>
              <a:ea typeface="Roboto Mono"/>
              <a:cs typeface="Roboto Mono"/>
              <a:sym typeface="Roboto Mono"/>
            </a:endParaRPr>
          </a:p>
        </p:txBody>
      </p:sp>
      <p:sp>
        <p:nvSpPr>
          <p:cNvPr id="438" name="Google Shape;438;p50"/>
          <p:cNvSpPr txBox="1">
            <a:spLocks noGrp="1"/>
          </p:cNvSpPr>
          <p:nvPr>
            <p:ph type="subTitle" idx="1"/>
          </p:nvPr>
        </p:nvSpPr>
        <p:spPr>
          <a:xfrm>
            <a:off x="5102352" y="100584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39" name="Google Shape;439;p50"/>
          <p:cNvSpPr txBox="1">
            <a:spLocks noGrp="1"/>
          </p:cNvSpPr>
          <p:nvPr>
            <p:ph type="subTitle" idx="2"/>
          </p:nvPr>
        </p:nvSpPr>
        <p:spPr>
          <a:xfrm>
            <a:off x="5102352" y="1552197"/>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40" name="Google Shape;440;p50"/>
          <p:cNvSpPr txBox="1">
            <a:spLocks noGrp="1"/>
          </p:cNvSpPr>
          <p:nvPr>
            <p:ph type="subTitle" idx="3"/>
          </p:nvPr>
        </p:nvSpPr>
        <p:spPr>
          <a:xfrm>
            <a:off x="5102352" y="2098553"/>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41" name="Google Shape;441;p50"/>
          <p:cNvSpPr txBox="1">
            <a:spLocks noGrp="1"/>
          </p:cNvSpPr>
          <p:nvPr>
            <p:ph type="subTitle" idx="4"/>
          </p:nvPr>
        </p:nvSpPr>
        <p:spPr>
          <a:xfrm>
            <a:off x="5102352" y="264491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42" name="Google Shape;442;p50"/>
          <p:cNvSpPr txBox="1">
            <a:spLocks noGrp="1"/>
          </p:cNvSpPr>
          <p:nvPr>
            <p:ph type="subTitle" idx="5"/>
          </p:nvPr>
        </p:nvSpPr>
        <p:spPr>
          <a:xfrm>
            <a:off x="5102352" y="319126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43" name="Google Shape;443;p50"/>
          <p:cNvSpPr txBox="1">
            <a:spLocks noGrp="1"/>
          </p:cNvSpPr>
          <p:nvPr>
            <p:ph type="subTitle" idx="6"/>
          </p:nvPr>
        </p:nvSpPr>
        <p:spPr>
          <a:xfrm>
            <a:off x="5102352" y="373761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44. Linear checklist (4 marks)">
  <p:cSld name="Linear checklist (4 marks)">
    <p:spTree>
      <p:nvGrpSpPr>
        <p:cNvPr id="1" name="Shape 444"/>
        <p:cNvGrpSpPr/>
        <p:nvPr/>
      </p:nvGrpSpPr>
      <p:grpSpPr>
        <a:xfrm>
          <a:off x="0" y="0"/>
          <a:ext cx="0" cy="0"/>
          <a:chOff x="0" y="0"/>
          <a:chExt cx="0" cy="0"/>
        </a:xfrm>
      </p:grpSpPr>
      <p:cxnSp>
        <p:nvCxnSpPr>
          <p:cNvPr id="445" name="Google Shape;445;p51"/>
          <p:cNvCxnSpPr/>
          <p:nvPr/>
        </p:nvCxnSpPr>
        <p:spPr>
          <a:xfrm>
            <a:off x="4716590" y="1743978"/>
            <a:ext cx="0" cy="1749344"/>
          </a:xfrm>
          <a:prstGeom prst="straightConnector1">
            <a:avLst/>
          </a:prstGeom>
          <a:noFill/>
          <a:ln w="19050" cap="flat" cmpd="sng">
            <a:solidFill>
              <a:schemeClr val="accent3"/>
            </a:solidFill>
            <a:prstDash val="solid"/>
            <a:round/>
            <a:headEnd type="none" w="sm" len="sm"/>
            <a:tailEnd type="none" w="sm" len="sm"/>
          </a:ln>
        </p:spPr>
      </p:cxnSp>
      <p:grpSp>
        <p:nvGrpSpPr>
          <p:cNvPr id="446" name="Google Shape;446;p51"/>
          <p:cNvGrpSpPr/>
          <p:nvPr/>
        </p:nvGrpSpPr>
        <p:grpSpPr>
          <a:xfrm>
            <a:off x="4502277" y="1577340"/>
            <a:ext cx="428625" cy="2061675"/>
            <a:chOff x="4502277" y="1577340"/>
            <a:chExt cx="428625" cy="2061675"/>
          </a:xfrm>
        </p:grpSpPr>
        <p:sp>
          <p:nvSpPr>
            <p:cNvPr id="447" name="Google Shape;447;p51"/>
            <p:cNvSpPr/>
            <p:nvPr/>
          </p:nvSpPr>
          <p:spPr>
            <a:xfrm>
              <a:off x="4502277" y="3210390"/>
              <a:ext cx="428625" cy="428625"/>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0F6FC"/>
                </a:buClr>
                <a:buSzPts val="1400"/>
                <a:buFont typeface="Arial"/>
                <a:buNone/>
              </a:pPr>
              <a:endParaRPr sz="1400" b="1" i="0" u="none" strike="noStrike" cap="none">
                <a:solidFill>
                  <a:schemeClr val="dk1"/>
                </a:solidFill>
                <a:latin typeface="Arial"/>
                <a:ea typeface="Arial"/>
                <a:cs typeface="Arial"/>
                <a:sym typeface="Arial"/>
              </a:endParaRPr>
            </a:p>
          </p:txBody>
        </p:sp>
        <p:sp>
          <p:nvSpPr>
            <p:cNvPr id="448" name="Google Shape;448;p51"/>
            <p:cNvSpPr/>
            <p:nvPr/>
          </p:nvSpPr>
          <p:spPr>
            <a:xfrm>
              <a:off x="4502277" y="2666040"/>
              <a:ext cx="428625" cy="428625"/>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0F6FC"/>
                </a:buClr>
                <a:buSzPts val="1400"/>
                <a:buFont typeface="Arial"/>
                <a:buNone/>
              </a:pPr>
              <a:endParaRPr sz="1400" b="1" i="0" u="none" strike="noStrike" cap="none">
                <a:solidFill>
                  <a:schemeClr val="dk1"/>
                </a:solidFill>
                <a:latin typeface="Arial"/>
                <a:ea typeface="Arial"/>
                <a:cs typeface="Arial"/>
                <a:sym typeface="Arial"/>
              </a:endParaRPr>
            </a:p>
          </p:txBody>
        </p:sp>
        <p:sp>
          <p:nvSpPr>
            <p:cNvPr id="449" name="Google Shape;449;p51"/>
            <p:cNvSpPr/>
            <p:nvPr/>
          </p:nvSpPr>
          <p:spPr>
            <a:xfrm>
              <a:off x="4502277" y="2121690"/>
              <a:ext cx="428625" cy="428625"/>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0F6FC"/>
                </a:buClr>
                <a:buSzPts val="1400"/>
                <a:buFont typeface="Arial"/>
                <a:buNone/>
              </a:pPr>
              <a:endParaRPr sz="1400" b="1" i="0" u="none" strike="noStrike" cap="none">
                <a:solidFill>
                  <a:schemeClr val="dk1"/>
                </a:solidFill>
                <a:latin typeface="Arial"/>
                <a:ea typeface="Arial"/>
                <a:cs typeface="Arial"/>
                <a:sym typeface="Arial"/>
              </a:endParaRPr>
            </a:p>
          </p:txBody>
        </p:sp>
        <p:sp>
          <p:nvSpPr>
            <p:cNvPr id="450" name="Google Shape;450;p51"/>
            <p:cNvSpPr/>
            <p:nvPr/>
          </p:nvSpPr>
          <p:spPr>
            <a:xfrm>
              <a:off x="4502277" y="1577340"/>
              <a:ext cx="428625" cy="428625"/>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0F6FC"/>
                </a:buClr>
                <a:buSzPts val="1400"/>
                <a:buFont typeface="Arial"/>
                <a:buNone/>
              </a:pPr>
              <a:endParaRPr sz="1400" b="1" i="0" u="none" strike="noStrike" cap="none">
                <a:solidFill>
                  <a:schemeClr val="dk1"/>
                </a:solidFill>
                <a:latin typeface="Arial"/>
                <a:ea typeface="Arial"/>
                <a:cs typeface="Arial"/>
                <a:sym typeface="Arial"/>
              </a:endParaRPr>
            </a:p>
          </p:txBody>
        </p:sp>
        <p:pic>
          <p:nvPicPr>
            <p:cNvPr id="451" name="Google Shape;451;p51"/>
            <p:cNvPicPr preferRelativeResize="0"/>
            <p:nvPr/>
          </p:nvPicPr>
          <p:blipFill rotWithShape="1">
            <a:blip r:embed="rId2">
              <a:alphaModFix/>
            </a:blip>
            <a:srcRect/>
            <a:stretch/>
          </p:blipFill>
          <p:spPr>
            <a:xfrm>
              <a:off x="4630865" y="1729086"/>
              <a:ext cx="171450" cy="125133"/>
            </a:xfrm>
            <a:prstGeom prst="rect">
              <a:avLst/>
            </a:prstGeom>
            <a:noFill/>
            <a:ln>
              <a:noFill/>
            </a:ln>
          </p:spPr>
        </p:pic>
        <p:pic>
          <p:nvPicPr>
            <p:cNvPr id="452" name="Google Shape;452;p51"/>
            <p:cNvPicPr preferRelativeResize="0"/>
            <p:nvPr/>
          </p:nvPicPr>
          <p:blipFill rotWithShape="1">
            <a:blip r:embed="rId2">
              <a:alphaModFix/>
            </a:blip>
            <a:srcRect/>
            <a:stretch/>
          </p:blipFill>
          <p:spPr>
            <a:xfrm>
              <a:off x="4630865" y="2273436"/>
              <a:ext cx="171450" cy="125133"/>
            </a:xfrm>
            <a:prstGeom prst="rect">
              <a:avLst/>
            </a:prstGeom>
            <a:noFill/>
            <a:ln>
              <a:noFill/>
            </a:ln>
          </p:spPr>
        </p:pic>
        <p:pic>
          <p:nvPicPr>
            <p:cNvPr id="453" name="Google Shape;453;p51"/>
            <p:cNvPicPr preferRelativeResize="0"/>
            <p:nvPr/>
          </p:nvPicPr>
          <p:blipFill rotWithShape="1">
            <a:blip r:embed="rId2">
              <a:alphaModFix/>
            </a:blip>
            <a:srcRect/>
            <a:stretch/>
          </p:blipFill>
          <p:spPr>
            <a:xfrm>
              <a:off x="4630865" y="2817786"/>
              <a:ext cx="171450" cy="125133"/>
            </a:xfrm>
            <a:prstGeom prst="rect">
              <a:avLst/>
            </a:prstGeom>
            <a:noFill/>
            <a:ln>
              <a:noFill/>
            </a:ln>
          </p:spPr>
        </p:pic>
        <p:pic>
          <p:nvPicPr>
            <p:cNvPr id="454" name="Google Shape;454;p51"/>
            <p:cNvPicPr preferRelativeResize="0"/>
            <p:nvPr/>
          </p:nvPicPr>
          <p:blipFill rotWithShape="1">
            <a:blip r:embed="rId2">
              <a:alphaModFix/>
            </a:blip>
            <a:srcRect/>
            <a:stretch/>
          </p:blipFill>
          <p:spPr>
            <a:xfrm>
              <a:off x="4630865" y="3362136"/>
              <a:ext cx="171450" cy="125133"/>
            </a:xfrm>
            <a:prstGeom prst="rect">
              <a:avLst/>
            </a:prstGeom>
            <a:noFill/>
            <a:ln>
              <a:noFill/>
            </a:ln>
          </p:spPr>
        </p:pic>
      </p:grpSp>
      <p:sp>
        <p:nvSpPr>
          <p:cNvPr id="455" name="Google Shape;455;p51"/>
          <p:cNvSpPr txBox="1">
            <a:spLocks noGrp="1"/>
          </p:cNvSpPr>
          <p:nvPr>
            <p:ph type="title"/>
          </p:nvPr>
        </p:nvSpPr>
        <p:spPr>
          <a:xfrm>
            <a:off x="456296" y="17002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456" name="Google Shape;456;p51"/>
          <p:cNvSpPr txBox="1">
            <a:spLocks noGrp="1"/>
          </p:cNvSpPr>
          <p:nvPr>
            <p:ph type="subTitle" idx="1"/>
          </p:nvPr>
        </p:nvSpPr>
        <p:spPr>
          <a:xfrm>
            <a:off x="5102352" y="164592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57" name="Google Shape;457;p51"/>
          <p:cNvSpPr txBox="1">
            <a:spLocks noGrp="1"/>
          </p:cNvSpPr>
          <p:nvPr>
            <p:ph type="subTitle" idx="2"/>
          </p:nvPr>
        </p:nvSpPr>
        <p:spPr>
          <a:xfrm>
            <a:off x="5102352" y="2194560"/>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58" name="Google Shape;458;p51"/>
          <p:cNvSpPr txBox="1">
            <a:spLocks noGrp="1"/>
          </p:cNvSpPr>
          <p:nvPr>
            <p:ph type="subTitle" idx="3"/>
          </p:nvPr>
        </p:nvSpPr>
        <p:spPr>
          <a:xfrm>
            <a:off x="5102352" y="273405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59" name="Google Shape;459;p51"/>
          <p:cNvSpPr txBox="1">
            <a:spLocks noGrp="1"/>
          </p:cNvSpPr>
          <p:nvPr>
            <p:ph type="subTitle" idx="4"/>
          </p:nvPr>
        </p:nvSpPr>
        <p:spPr>
          <a:xfrm>
            <a:off x="5102352" y="3282696"/>
            <a:ext cx="34290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47. Two photos, two statements 1">
  <p:cSld name="Two photos, two statements_1">
    <p:spTree>
      <p:nvGrpSpPr>
        <p:cNvPr id="1" name="Shape 493"/>
        <p:cNvGrpSpPr/>
        <p:nvPr/>
      </p:nvGrpSpPr>
      <p:grpSpPr>
        <a:xfrm>
          <a:off x="0" y="0"/>
          <a:ext cx="0" cy="0"/>
          <a:chOff x="0" y="0"/>
          <a:chExt cx="0" cy="0"/>
        </a:xfrm>
      </p:grpSpPr>
      <p:sp>
        <p:nvSpPr>
          <p:cNvPr id="494" name="Google Shape;494;p54"/>
          <p:cNvSpPr txBox="1">
            <a:spLocks noGrp="1"/>
          </p:cNvSpPr>
          <p:nvPr>
            <p:ph type="title"/>
          </p:nvPr>
        </p:nvSpPr>
        <p:spPr>
          <a:xfrm>
            <a:off x="497829" y="2136000"/>
            <a:ext cx="2948100" cy="8715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495" name="Google Shape;495;p54"/>
          <p:cNvSpPr/>
          <p:nvPr/>
        </p:nvSpPr>
        <p:spPr>
          <a:xfrm>
            <a:off x="6455709" y="482203"/>
            <a:ext cx="2229000" cy="18858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496" name="Google Shape;496;p54"/>
          <p:cNvSpPr/>
          <p:nvPr/>
        </p:nvSpPr>
        <p:spPr>
          <a:xfrm>
            <a:off x="6455709" y="2596343"/>
            <a:ext cx="2229000" cy="18858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497" name="Google Shape;497;p54"/>
          <p:cNvSpPr txBox="1">
            <a:spLocks noGrp="1"/>
          </p:cNvSpPr>
          <p:nvPr>
            <p:ph type="subTitle" idx="1"/>
          </p:nvPr>
        </p:nvSpPr>
        <p:spPr>
          <a:xfrm>
            <a:off x="6616125" y="584000"/>
            <a:ext cx="1755600" cy="793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98" name="Google Shape;498;p54"/>
          <p:cNvSpPr txBox="1">
            <a:spLocks noGrp="1"/>
          </p:cNvSpPr>
          <p:nvPr>
            <p:ph type="subTitle" idx="2"/>
          </p:nvPr>
        </p:nvSpPr>
        <p:spPr>
          <a:xfrm>
            <a:off x="6616122" y="1377195"/>
            <a:ext cx="17556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499" name="Google Shape;499;p54"/>
          <p:cNvSpPr txBox="1">
            <a:spLocks noGrp="1"/>
          </p:cNvSpPr>
          <p:nvPr>
            <p:ph type="subTitle" idx="3"/>
          </p:nvPr>
        </p:nvSpPr>
        <p:spPr>
          <a:xfrm>
            <a:off x="6616125" y="2790242"/>
            <a:ext cx="1755600" cy="8454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00" name="Google Shape;500;p54"/>
          <p:cNvSpPr txBox="1">
            <a:spLocks noGrp="1"/>
          </p:cNvSpPr>
          <p:nvPr>
            <p:ph type="subTitle" idx="4"/>
          </p:nvPr>
        </p:nvSpPr>
        <p:spPr>
          <a:xfrm>
            <a:off x="6616122" y="3538170"/>
            <a:ext cx="17556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501" name="Google Shape;501;p54"/>
          <p:cNvSpPr/>
          <p:nvPr/>
        </p:nvSpPr>
        <p:spPr>
          <a:xfrm>
            <a:off x="4003484" y="482203"/>
            <a:ext cx="2229000" cy="18858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502" name="Google Shape;502;p54"/>
          <p:cNvSpPr/>
          <p:nvPr/>
        </p:nvSpPr>
        <p:spPr>
          <a:xfrm>
            <a:off x="4003484" y="2596343"/>
            <a:ext cx="2229000" cy="18858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503" name="Google Shape;503;p54"/>
          <p:cNvSpPr txBox="1">
            <a:spLocks noGrp="1"/>
          </p:cNvSpPr>
          <p:nvPr>
            <p:ph type="subTitle" idx="5"/>
          </p:nvPr>
        </p:nvSpPr>
        <p:spPr>
          <a:xfrm>
            <a:off x="4163900" y="584000"/>
            <a:ext cx="1755600" cy="793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04" name="Google Shape;504;p54"/>
          <p:cNvSpPr txBox="1">
            <a:spLocks noGrp="1"/>
          </p:cNvSpPr>
          <p:nvPr>
            <p:ph type="subTitle" idx="6"/>
          </p:nvPr>
        </p:nvSpPr>
        <p:spPr>
          <a:xfrm>
            <a:off x="4163897" y="1377195"/>
            <a:ext cx="17556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505" name="Google Shape;505;p54"/>
          <p:cNvSpPr txBox="1">
            <a:spLocks noGrp="1"/>
          </p:cNvSpPr>
          <p:nvPr>
            <p:ph type="subTitle" idx="7"/>
          </p:nvPr>
        </p:nvSpPr>
        <p:spPr>
          <a:xfrm>
            <a:off x="4163900" y="2790242"/>
            <a:ext cx="1755600" cy="8454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06" name="Google Shape;506;p54"/>
          <p:cNvSpPr txBox="1">
            <a:spLocks noGrp="1"/>
          </p:cNvSpPr>
          <p:nvPr>
            <p:ph type="subTitle" idx="8"/>
          </p:nvPr>
        </p:nvSpPr>
        <p:spPr>
          <a:xfrm>
            <a:off x="4163897" y="3538170"/>
            <a:ext cx="17556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507" name="Google Shape;507;p54"/>
          <p:cNvSpPr/>
          <p:nvPr/>
        </p:nvSpPr>
        <p:spPr>
          <a:xfrm rot="-5400000" flipH="1">
            <a:off x="3660800" y="1018582"/>
            <a:ext cx="685800" cy="18300"/>
          </a:xfrm>
          <a:prstGeom prst="roundRect">
            <a:avLst>
              <a:gd name="adj" fmla="val 50000"/>
            </a:avLst>
          </a:prstGeom>
          <a:gradFill>
            <a:gsLst>
              <a:gs pos="0">
                <a:srgbClr val="A371F7"/>
              </a:gs>
              <a:gs pos="100000">
                <a:srgbClr val="DB61A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4"/>
          <p:cNvSpPr/>
          <p:nvPr/>
        </p:nvSpPr>
        <p:spPr>
          <a:xfrm rot="5400000">
            <a:off x="3660801" y="3123993"/>
            <a:ext cx="685800" cy="18300"/>
          </a:xfrm>
          <a:prstGeom prst="roundRect">
            <a:avLst>
              <a:gd name="adj" fmla="val 50000"/>
            </a:avLst>
          </a:prstGeom>
          <a:gradFill>
            <a:gsLst>
              <a:gs pos="0">
                <a:srgbClr val="57CCC5"/>
              </a:gs>
              <a:gs pos="100000">
                <a:srgbClr val="388BFD"/>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4"/>
          <p:cNvSpPr/>
          <p:nvPr/>
        </p:nvSpPr>
        <p:spPr>
          <a:xfrm rot="-5400000">
            <a:off x="6111895" y="3123993"/>
            <a:ext cx="685800" cy="18300"/>
          </a:xfrm>
          <a:prstGeom prst="roundRect">
            <a:avLst>
              <a:gd name="adj" fmla="val 50000"/>
            </a:avLst>
          </a:prstGeom>
          <a:gradFill>
            <a:gsLst>
              <a:gs pos="0">
                <a:srgbClr val="57CCC5"/>
              </a:gs>
              <a:gs pos="100000">
                <a:srgbClr val="56D36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4"/>
          <p:cNvSpPr/>
          <p:nvPr/>
        </p:nvSpPr>
        <p:spPr>
          <a:xfrm rot="5400000" flipH="1">
            <a:off x="6111895" y="1018582"/>
            <a:ext cx="685800" cy="18300"/>
          </a:xfrm>
          <a:prstGeom prst="roundRect">
            <a:avLst>
              <a:gd name="adj" fmla="val 50000"/>
            </a:avLst>
          </a:prstGeom>
          <a:gradFill>
            <a:gsLst>
              <a:gs pos="0">
                <a:srgbClr val="797EF9"/>
              </a:gs>
              <a:gs pos="100000">
                <a:srgbClr val="A371F7"/>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48. Two photos, two statements">
  <p:cSld name="Two photos, two statements">
    <p:spTree>
      <p:nvGrpSpPr>
        <p:cNvPr id="1" name="Shape 511"/>
        <p:cNvGrpSpPr/>
        <p:nvPr/>
      </p:nvGrpSpPr>
      <p:grpSpPr>
        <a:xfrm>
          <a:off x="0" y="0"/>
          <a:ext cx="0" cy="0"/>
          <a:chOff x="0" y="0"/>
          <a:chExt cx="0" cy="0"/>
        </a:xfrm>
      </p:grpSpPr>
      <p:pic>
        <p:nvPicPr>
          <p:cNvPr id="512" name="Google Shape;512;p55"/>
          <p:cNvPicPr preferRelativeResize="0"/>
          <p:nvPr/>
        </p:nvPicPr>
        <p:blipFill rotWithShape="1">
          <a:blip r:embed="rId2">
            <a:alphaModFix/>
          </a:blip>
          <a:srcRect/>
          <a:stretch/>
        </p:blipFill>
        <p:spPr>
          <a:xfrm>
            <a:off x="-205945" y="-1301025"/>
            <a:ext cx="5143500" cy="5143500"/>
          </a:xfrm>
          <a:prstGeom prst="rect">
            <a:avLst/>
          </a:prstGeom>
          <a:noFill/>
          <a:ln>
            <a:noFill/>
          </a:ln>
        </p:spPr>
      </p:pic>
      <p:sp>
        <p:nvSpPr>
          <p:cNvPr id="513" name="Google Shape;513;p55"/>
          <p:cNvSpPr>
            <a:spLocks noGrp="1"/>
          </p:cNvSpPr>
          <p:nvPr>
            <p:ph type="pic" idx="2"/>
          </p:nvPr>
        </p:nvSpPr>
        <p:spPr>
          <a:xfrm>
            <a:off x="2217084" y="2581993"/>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25000" dist="50800" dir="5400000" sy="-100000" algn="bl" rotWithShape="0"/>
          </a:effectLst>
        </p:spPr>
      </p:sp>
      <p:sp>
        <p:nvSpPr>
          <p:cNvPr id="514" name="Google Shape;514;p55"/>
          <p:cNvSpPr>
            <a:spLocks noGrp="1"/>
          </p:cNvSpPr>
          <p:nvPr>
            <p:ph type="pic" idx="3"/>
          </p:nvPr>
        </p:nvSpPr>
        <p:spPr>
          <a:xfrm>
            <a:off x="2217084" y="482203"/>
            <a:ext cx="2229000" cy="1885800"/>
          </a:xfrm>
          <a:prstGeom prst="roundRect">
            <a:avLst>
              <a:gd name="adj" fmla="val 4636"/>
            </a:avLst>
          </a:prstGeom>
          <a:solidFill>
            <a:srgbClr val="0A0C10"/>
          </a:solidFill>
          <a:ln w="9525" cap="flat" cmpd="sng">
            <a:solidFill>
              <a:schemeClr val="lt2"/>
            </a:solidFill>
            <a:prstDash val="solid"/>
            <a:round/>
            <a:headEnd type="none" w="sm" len="sm"/>
            <a:tailEnd type="none" w="sm" len="sm"/>
          </a:ln>
        </p:spPr>
      </p:sp>
      <p:sp>
        <p:nvSpPr>
          <p:cNvPr id="515" name="Google Shape;515;p55"/>
          <p:cNvSpPr/>
          <p:nvPr/>
        </p:nvSpPr>
        <p:spPr>
          <a:xfrm>
            <a:off x="4703109" y="482203"/>
            <a:ext cx="2228850" cy="188595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516" name="Google Shape;516;p55"/>
          <p:cNvSpPr/>
          <p:nvPr/>
        </p:nvSpPr>
        <p:spPr>
          <a:xfrm>
            <a:off x="4703109" y="2596343"/>
            <a:ext cx="2228850" cy="188595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517" name="Google Shape;517;p55"/>
          <p:cNvSpPr txBox="1">
            <a:spLocks noGrp="1"/>
          </p:cNvSpPr>
          <p:nvPr>
            <p:ph type="subTitle" idx="1"/>
          </p:nvPr>
        </p:nvSpPr>
        <p:spPr>
          <a:xfrm>
            <a:off x="4806379" y="660200"/>
            <a:ext cx="1937400" cy="793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18" name="Google Shape;518;p55"/>
          <p:cNvSpPr txBox="1">
            <a:spLocks noGrp="1"/>
          </p:cNvSpPr>
          <p:nvPr>
            <p:ph type="subTitle" idx="4"/>
          </p:nvPr>
        </p:nvSpPr>
        <p:spPr>
          <a:xfrm>
            <a:off x="4806375" y="1224796"/>
            <a:ext cx="19374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519" name="Google Shape;519;p55"/>
          <p:cNvSpPr txBox="1">
            <a:spLocks noGrp="1"/>
          </p:cNvSpPr>
          <p:nvPr>
            <p:ph type="subTitle" idx="5"/>
          </p:nvPr>
        </p:nvSpPr>
        <p:spPr>
          <a:xfrm>
            <a:off x="4806379" y="2790245"/>
            <a:ext cx="1937400" cy="84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20" name="Google Shape;520;p55"/>
          <p:cNvSpPr txBox="1">
            <a:spLocks noGrp="1"/>
          </p:cNvSpPr>
          <p:nvPr>
            <p:ph type="subTitle" idx="6"/>
          </p:nvPr>
        </p:nvSpPr>
        <p:spPr>
          <a:xfrm>
            <a:off x="4806375" y="3385774"/>
            <a:ext cx="19374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521" name="Google Shape;521;p55"/>
          <p:cNvSpPr/>
          <p:nvPr/>
        </p:nvSpPr>
        <p:spPr>
          <a:xfrm rot="-5400000" flipH="1">
            <a:off x="4359450" y="993957"/>
            <a:ext cx="685800" cy="18300"/>
          </a:xfrm>
          <a:prstGeom prst="roundRect">
            <a:avLst>
              <a:gd name="adj" fmla="val 50000"/>
            </a:avLst>
          </a:prstGeom>
          <a:gradFill>
            <a:gsLst>
              <a:gs pos="0">
                <a:srgbClr val="A371F7"/>
              </a:gs>
              <a:gs pos="100000">
                <a:srgbClr val="DB61A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5"/>
          <p:cNvSpPr/>
          <p:nvPr/>
        </p:nvSpPr>
        <p:spPr>
          <a:xfrm rot="5400000">
            <a:off x="4359451" y="3099368"/>
            <a:ext cx="685800" cy="18300"/>
          </a:xfrm>
          <a:prstGeom prst="roundRect">
            <a:avLst>
              <a:gd name="adj" fmla="val 50000"/>
            </a:avLst>
          </a:prstGeom>
          <a:gradFill>
            <a:gsLst>
              <a:gs pos="0">
                <a:srgbClr val="57CCC5"/>
              </a:gs>
              <a:gs pos="100000">
                <a:srgbClr val="388BFD"/>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49. One photo, one statement with title">
  <p:cSld name="One photo, two statements_1_1">
    <p:spTree>
      <p:nvGrpSpPr>
        <p:cNvPr id="1" name="Shape 523"/>
        <p:cNvGrpSpPr/>
        <p:nvPr/>
      </p:nvGrpSpPr>
      <p:grpSpPr>
        <a:xfrm>
          <a:off x="0" y="0"/>
          <a:ext cx="0" cy="0"/>
          <a:chOff x="0" y="0"/>
          <a:chExt cx="0" cy="0"/>
        </a:xfrm>
      </p:grpSpPr>
      <p:pic>
        <p:nvPicPr>
          <p:cNvPr id="524" name="Google Shape;524;p56"/>
          <p:cNvPicPr preferRelativeResize="0"/>
          <p:nvPr/>
        </p:nvPicPr>
        <p:blipFill rotWithShape="1">
          <a:blip r:embed="rId2">
            <a:alphaModFix/>
          </a:blip>
          <a:srcRect/>
          <a:stretch/>
        </p:blipFill>
        <p:spPr>
          <a:xfrm>
            <a:off x="1892963" y="-988905"/>
            <a:ext cx="5143500" cy="5143500"/>
          </a:xfrm>
          <a:prstGeom prst="rect">
            <a:avLst/>
          </a:prstGeom>
          <a:noFill/>
          <a:ln>
            <a:noFill/>
          </a:ln>
        </p:spPr>
      </p:pic>
      <p:sp>
        <p:nvSpPr>
          <p:cNvPr id="525" name="Google Shape;525;p56"/>
          <p:cNvSpPr>
            <a:spLocks noGrp="1"/>
          </p:cNvSpPr>
          <p:nvPr>
            <p:ph type="pic" idx="2"/>
          </p:nvPr>
        </p:nvSpPr>
        <p:spPr>
          <a:xfrm>
            <a:off x="513645" y="685800"/>
            <a:ext cx="4457700" cy="3771900"/>
          </a:xfrm>
          <a:prstGeom prst="roundRect">
            <a:avLst>
              <a:gd name="adj" fmla="val 2522"/>
            </a:avLst>
          </a:prstGeom>
          <a:solidFill>
            <a:srgbClr val="090C0F"/>
          </a:solidFill>
          <a:ln w="9525" cap="flat" cmpd="sng">
            <a:solidFill>
              <a:schemeClr val="lt2"/>
            </a:solidFill>
            <a:prstDash val="solid"/>
            <a:round/>
            <a:headEnd type="none" w="sm" len="sm"/>
            <a:tailEnd type="none" w="sm" len="sm"/>
          </a:ln>
          <a:effectLst>
            <a:reflection stA="20000" endPos="11000" dist="28575" dir="5400000" fadeDir="5400012" sy="-100000" algn="bl" rotWithShape="0"/>
          </a:effectLst>
        </p:spPr>
      </p:sp>
      <p:sp>
        <p:nvSpPr>
          <p:cNvPr id="526" name="Google Shape;526;p56"/>
          <p:cNvSpPr txBox="1">
            <a:spLocks noGrp="1"/>
          </p:cNvSpPr>
          <p:nvPr>
            <p:ph type="subTitle" idx="1"/>
          </p:nvPr>
        </p:nvSpPr>
        <p:spPr>
          <a:xfrm>
            <a:off x="5343151" y="2392675"/>
            <a:ext cx="3383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527" name="Google Shape;527;p56"/>
          <p:cNvSpPr txBox="1">
            <a:spLocks noGrp="1"/>
          </p:cNvSpPr>
          <p:nvPr>
            <p:ph type="subTitle" idx="3"/>
          </p:nvPr>
        </p:nvSpPr>
        <p:spPr>
          <a:xfrm>
            <a:off x="5343150" y="2514600"/>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28" name="Google Shape;528;p56"/>
          <p:cNvSpPr txBox="1">
            <a:spLocks noGrp="1"/>
          </p:cNvSpPr>
          <p:nvPr>
            <p:ph type="title"/>
          </p:nvPr>
        </p:nvSpPr>
        <p:spPr>
          <a:xfrm>
            <a:off x="5343151" y="1588075"/>
            <a:ext cx="3447900" cy="871500"/>
          </a:xfrm>
          <a:prstGeom prst="rect">
            <a:avLst/>
          </a:prstGeom>
          <a:noFill/>
          <a:ln>
            <a:noFill/>
          </a:ln>
        </p:spPr>
        <p:txBody>
          <a:bodyPr spcFirstLastPara="1" wrap="square" lIns="34275" tIns="17150" rIns="34275" bIns="17150"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9pPr>
          </a:lstStyle>
          <a:p>
            <a:endParaRPr/>
          </a:p>
        </p:txBody>
      </p:sp>
      <p:sp>
        <p:nvSpPr>
          <p:cNvPr id="529" name="Google Shape;529;p56"/>
          <p:cNvSpPr txBox="1">
            <a:spLocks noGrp="1"/>
          </p:cNvSpPr>
          <p:nvPr>
            <p:ph type="subTitle" idx="4"/>
          </p:nvPr>
        </p:nvSpPr>
        <p:spPr>
          <a:xfrm>
            <a:off x="5343150" y="2828925"/>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15. Template instructions (font guide) 1">
  <p:cSld name="Template instructions (font guide)_1">
    <p:spTree>
      <p:nvGrpSpPr>
        <p:cNvPr id="1" name="Shape 73"/>
        <p:cNvGrpSpPr/>
        <p:nvPr/>
      </p:nvGrpSpPr>
      <p:grpSpPr>
        <a:xfrm>
          <a:off x="0" y="0"/>
          <a:ext cx="0" cy="0"/>
          <a:chOff x="0" y="0"/>
          <a:chExt cx="0" cy="0"/>
        </a:xfrm>
      </p:grpSpPr>
      <p:sp>
        <p:nvSpPr>
          <p:cNvPr id="74" name="Google Shape;74;p6"/>
          <p:cNvSpPr/>
          <p:nvPr/>
        </p:nvSpPr>
        <p:spPr>
          <a:xfrm>
            <a:off x="6265130" y="2022325"/>
            <a:ext cx="685800" cy="685800"/>
          </a:xfrm>
          <a:prstGeom prst="roundRect">
            <a:avLst>
              <a:gd name="adj" fmla="val 9257"/>
            </a:avLst>
          </a:prstGeom>
          <a:solidFill>
            <a:srgbClr val="6E40C9"/>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900"/>
              <a:buFont typeface="Arial"/>
              <a:buNone/>
            </a:pPr>
            <a:r>
              <a:rPr lang="en" sz="900" b="1">
                <a:solidFill>
                  <a:schemeClr val="lt1"/>
                </a:solidFill>
              </a:rPr>
              <a:t>Shapes</a:t>
            </a:r>
            <a:endParaRPr sz="500" b="1">
              <a:solidFill>
                <a:schemeClr val="lt1"/>
              </a:solidFill>
            </a:endParaRPr>
          </a:p>
          <a:p>
            <a:pPr marL="0" lvl="0" indent="0" algn="ctr" rtl="0">
              <a:spcBef>
                <a:spcPts val="0"/>
              </a:spcBef>
              <a:spcAft>
                <a:spcPts val="0"/>
              </a:spcAft>
              <a:buClr>
                <a:schemeClr val="lt1"/>
              </a:buClr>
              <a:buSzPts val="900"/>
              <a:buFont typeface="Arial"/>
              <a:buNone/>
            </a:pPr>
            <a:r>
              <a:rPr lang="en" sz="900">
                <a:solidFill>
                  <a:schemeClr val="lt1"/>
                </a:solidFill>
              </a:rPr>
              <a:t>Purple-07 #512A97</a:t>
            </a:r>
            <a:endParaRPr sz="900" b="1">
              <a:solidFill>
                <a:schemeClr val="lt1"/>
              </a:solidFill>
            </a:endParaRPr>
          </a:p>
        </p:txBody>
      </p:sp>
      <p:sp>
        <p:nvSpPr>
          <p:cNvPr id="75" name="Google Shape;75;p6"/>
          <p:cNvSpPr/>
          <p:nvPr/>
        </p:nvSpPr>
        <p:spPr>
          <a:xfrm>
            <a:off x="5512625" y="2766996"/>
            <a:ext cx="685800" cy="685800"/>
          </a:xfrm>
          <a:prstGeom prst="roundRect">
            <a:avLst>
              <a:gd name="adj" fmla="val 7010"/>
            </a:avLst>
          </a:prstGeom>
          <a:solidFill>
            <a:srgbClr val="388BFD"/>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Blue-05 #096BDE</a:t>
            </a:r>
            <a:endParaRPr sz="900" b="1">
              <a:solidFill>
                <a:schemeClr val="lt1"/>
              </a:solidFill>
            </a:endParaRPr>
          </a:p>
        </p:txBody>
      </p:sp>
      <p:sp>
        <p:nvSpPr>
          <p:cNvPr id="76" name="Google Shape;76;p6"/>
          <p:cNvSpPr/>
          <p:nvPr/>
        </p:nvSpPr>
        <p:spPr>
          <a:xfrm>
            <a:off x="6265731" y="2767005"/>
            <a:ext cx="685800" cy="685800"/>
          </a:xfrm>
          <a:prstGeom prst="roundRect">
            <a:avLst>
              <a:gd name="adj" fmla="val 7229"/>
            </a:avLst>
          </a:prstGeom>
          <a:solidFill>
            <a:srgbClr val="1158C7"/>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Blue-07 #033F8F</a:t>
            </a:r>
            <a:endParaRPr sz="900" b="1">
              <a:solidFill>
                <a:schemeClr val="lt1"/>
              </a:solidFill>
            </a:endParaRPr>
          </a:p>
        </p:txBody>
      </p:sp>
      <p:sp>
        <p:nvSpPr>
          <p:cNvPr id="77" name="Google Shape;77;p6"/>
          <p:cNvSpPr/>
          <p:nvPr/>
        </p:nvSpPr>
        <p:spPr>
          <a:xfrm>
            <a:off x="5512625" y="3511673"/>
            <a:ext cx="685800" cy="685800"/>
          </a:xfrm>
          <a:prstGeom prst="roundRect">
            <a:avLst>
              <a:gd name="adj" fmla="val 6836"/>
            </a:avLst>
          </a:prstGeom>
          <a:solidFill>
            <a:srgbClr val="56D364"/>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Green-04 #2EA043</a:t>
            </a:r>
            <a:endParaRPr sz="900" b="1">
              <a:solidFill>
                <a:schemeClr val="lt1"/>
              </a:solidFill>
            </a:endParaRPr>
          </a:p>
        </p:txBody>
      </p:sp>
      <p:sp>
        <p:nvSpPr>
          <p:cNvPr id="78" name="Google Shape;78;p6"/>
          <p:cNvSpPr/>
          <p:nvPr/>
        </p:nvSpPr>
        <p:spPr>
          <a:xfrm>
            <a:off x="6265733" y="3511673"/>
            <a:ext cx="685800" cy="685800"/>
          </a:xfrm>
          <a:prstGeom prst="roundRect">
            <a:avLst>
              <a:gd name="adj" fmla="val 6410"/>
            </a:avLst>
          </a:prstGeom>
          <a:solidFill>
            <a:srgbClr val="2EA043"/>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Green-06 #116329</a:t>
            </a:r>
            <a:endParaRPr sz="900" b="1">
              <a:solidFill>
                <a:schemeClr val="lt1"/>
              </a:solidFill>
            </a:endParaRPr>
          </a:p>
        </p:txBody>
      </p:sp>
      <p:sp>
        <p:nvSpPr>
          <p:cNvPr id="79" name="Google Shape;79;p6"/>
          <p:cNvSpPr/>
          <p:nvPr/>
        </p:nvSpPr>
        <p:spPr>
          <a:xfrm>
            <a:off x="2325115" y="2028825"/>
            <a:ext cx="1424100" cy="1424100"/>
          </a:xfrm>
          <a:prstGeom prst="roundRect">
            <a:avLst>
              <a:gd name="adj" fmla="val 7073"/>
            </a:avLst>
          </a:prstGeom>
          <a:solidFill>
            <a:schemeClr val="dk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lt1"/>
                </a:solidFill>
              </a:rPr>
              <a:t>Text</a:t>
            </a:r>
            <a:r>
              <a:rPr lang="en" sz="900" b="1" i="0" u="none" strike="noStrike" cap="none">
                <a:solidFill>
                  <a:schemeClr val="lt1"/>
                </a:solidFill>
                <a:latin typeface="Arial"/>
                <a:ea typeface="Arial"/>
                <a:cs typeface="Arial"/>
                <a:sym typeface="Arial"/>
              </a:rPr>
              <a:t>, Shapes</a:t>
            </a:r>
            <a:endParaRPr sz="500">
              <a:solidFill>
                <a:schemeClr val="lt1"/>
              </a:solidFill>
            </a:endParaRPr>
          </a:p>
          <a:p>
            <a:pPr marL="0" lvl="0" indent="0" algn="ctr" rtl="0">
              <a:spcBef>
                <a:spcPts val="0"/>
              </a:spcBef>
              <a:spcAft>
                <a:spcPts val="0"/>
              </a:spcAft>
              <a:buClr>
                <a:srgbClr val="0A0C10"/>
              </a:buClr>
              <a:buSzPts val="900"/>
              <a:buFont typeface="Arial"/>
              <a:buNone/>
            </a:pPr>
            <a:r>
              <a:rPr lang="en" sz="900">
                <a:solidFill>
                  <a:schemeClr val="lt1"/>
                </a:solidFill>
              </a:rPr>
              <a:t>Gray-09 #0d1117</a:t>
            </a:r>
            <a:endParaRPr sz="500">
              <a:solidFill>
                <a:schemeClr val="lt1"/>
              </a:solidFill>
            </a:endParaRPr>
          </a:p>
        </p:txBody>
      </p:sp>
      <p:sp>
        <p:nvSpPr>
          <p:cNvPr id="80" name="Google Shape;80;p6"/>
          <p:cNvSpPr/>
          <p:nvPr/>
        </p:nvSpPr>
        <p:spPr>
          <a:xfrm>
            <a:off x="3825033" y="2028834"/>
            <a:ext cx="1424100" cy="14241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latin typeface="Arial"/>
                <a:ea typeface="Arial"/>
                <a:cs typeface="Arial"/>
                <a:sym typeface="Arial"/>
              </a:rPr>
              <a:t>Text, Shapes</a:t>
            </a:r>
            <a:endParaRPr sz="500">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Gray-0</a:t>
            </a:r>
            <a:r>
              <a:rPr lang="en" sz="900">
                <a:solidFill>
                  <a:schemeClr val="lt1"/>
                </a:solidFill>
              </a:rPr>
              <a:t>7</a:t>
            </a:r>
            <a:r>
              <a:rPr lang="en" sz="900" b="0" i="0" u="none" strike="noStrike" cap="none">
                <a:solidFill>
                  <a:schemeClr val="lt1"/>
                </a:solidFill>
                <a:latin typeface="Arial"/>
                <a:ea typeface="Arial"/>
                <a:cs typeface="Arial"/>
                <a:sym typeface="Arial"/>
              </a:rPr>
              <a:t> #</a:t>
            </a:r>
            <a:r>
              <a:rPr lang="en" sz="900">
                <a:solidFill>
                  <a:schemeClr val="lt1"/>
                </a:solidFill>
              </a:rPr>
              <a:t>6a737d</a:t>
            </a:r>
            <a:endParaRPr sz="500">
              <a:solidFill>
                <a:schemeClr val="lt1"/>
              </a:solidFill>
            </a:endParaRPr>
          </a:p>
        </p:txBody>
      </p:sp>
      <p:sp>
        <p:nvSpPr>
          <p:cNvPr id="81" name="Google Shape;81;p6"/>
          <p:cNvSpPr/>
          <p:nvPr/>
        </p:nvSpPr>
        <p:spPr>
          <a:xfrm>
            <a:off x="7018536" y="2022325"/>
            <a:ext cx="685800" cy="685800"/>
          </a:xfrm>
          <a:prstGeom prst="roundRect">
            <a:avLst>
              <a:gd name="adj" fmla="val 8157"/>
            </a:avLst>
          </a:prstGeom>
          <a:solidFill>
            <a:srgbClr val="797EF9"/>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Indigo-05</a:t>
            </a:r>
            <a:br>
              <a:rPr lang="en" sz="900">
                <a:solidFill>
                  <a:schemeClr val="lt1"/>
                </a:solidFill>
              </a:rPr>
            </a:br>
            <a:r>
              <a:rPr lang="en" sz="900">
                <a:solidFill>
                  <a:schemeClr val="lt1"/>
                </a:solidFill>
              </a:rPr>
              <a:t>#545DF0</a:t>
            </a:r>
            <a:endParaRPr sz="900" b="1">
              <a:solidFill>
                <a:schemeClr val="lt1"/>
              </a:solidFill>
            </a:endParaRPr>
          </a:p>
        </p:txBody>
      </p:sp>
      <p:sp>
        <p:nvSpPr>
          <p:cNvPr id="82" name="Google Shape;82;p6"/>
          <p:cNvSpPr/>
          <p:nvPr/>
        </p:nvSpPr>
        <p:spPr>
          <a:xfrm>
            <a:off x="7771942" y="2022325"/>
            <a:ext cx="685800" cy="685800"/>
          </a:xfrm>
          <a:prstGeom prst="roundRect">
            <a:avLst>
              <a:gd name="adj" fmla="val 9258"/>
            </a:avLst>
          </a:prstGeom>
          <a:solidFill>
            <a:srgbClr val="464ED1"/>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Indigo-07</a:t>
            </a:r>
            <a:br>
              <a:rPr lang="en" sz="900">
                <a:solidFill>
                  <a:schemeClr val="lt1"/>
                </a:solidFill>
              </a:rPr>
            </a:br>
            <a:r>
              <a:rPr lang="en" sz="900">
                <a:solidFill>
                  <a:schemeClr val="lt1"/>
                </a:solidFill>
              </a:rPr>
              <a:t>#2C33A5</a:t>
            </a:r>
            <a:endParaRPr sz="900" b="1">
              <a:solidFill>
                <a:schemeClr val="lt1"/>
              </a:solidFill>
            </a:endParaRPr>
          </a:p>
        </p:txBody>
      </p:sp>
      <p:sp>
        <p:nvSpPr>
          <p:cNvPr id="83" name="Google Shape;83;p6"/>
          <p:cNvSpPr/>
          <p:nvPr/>
        </p:nvSpPr>
        <p:spPr>
          <a:xfrm>
            <a:off x="7018838" y="2766989"/>
            <a:ext cx="685800" cy="685800"/>
          </a:xfrm>
          <a:prstGeom prst="roundRect">
            <a:avLst>
              <a:gd name="adj" fmla="val 7944"/>
            </a:avLst>
          </a:prstGeom>
          <a:solidFill>
            <a:srgbClr val="57CCC5"/>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Teal-04</a:t>
            </a:r>
            <a:br>
              <a:rPr lang="en" sz="900">
                <a:solidFill>
                  <a:schemeClr val="lt1"/>
                </a:solidFill>
              </a:rPr>
            </a:br>
            <a:r>
              <a:rPr lang="en" sz="900">
                <a:solidFill>
                  <a:schemeClr val="lt1"/>
                </a:solidFill>
              </a:rPr>
              <a:t>#339D9B</a:t>
            </a:r>
            <a:endParaRPr sz="900" b="1">
              <a:solidFill>
                <a:schemeClr val="lt1"/>
              </a:solidFill>
            </a:endParaRPr>
          </a:p>
        </p:txBody>
      </p:sp>
      <p:sp>
        <p:nvSpPr>
          <p:cNvPr id="84" name="Google Shape;84;p6"/>
          <p:cNvSpPr/>
          <p:nvPr/>
        </p:nvSpPr>
        <p:spPr>
          <a:xfrm>
            <a:off x="7771945" y="2766989"/>
            <a:ext cx="685800" cy="685800"/>
          </a:xfrm>
          <a:prstGeom prst="roundRect">
            <a:avLst>
              <a:gd name="adj" fmla="val 8702"/>
            </a:avLst>
          </a:prstGeom>
          <a:solidFill>
            <a:srgbClr val="2A9D9A"/>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Teal-06</a:t>
            </a:r>
            <a:br>
              <a:rPr lang="en" sz="900">
                <a:solidFill>
                  <a:schemeClr val="lt1"/>
                </a:solidFill>
              </a:rPr>
            </a:br>
            <a:r>
              <a:rPr lang="en" sz="900">
                <a:solidFill>
                  <a:schemeClr val="lt1"/>
                </a:solidFill>
              </a:rPr>
              <a:t>#136061</a:t>
            </a:r>
            <a:endParaRPr sz="900" b="1">
              <a:solidFill>
                <a:schemeClr val="lt1"/>
              </a:solidFill>
            </a:endParaRPr>
          </a:p>
        </p:txBody>
      </p:sp>
      <p:sp>
        <p:nvSpPr>
          <p:cNvPr id="85" name="Google Shape;85;p6"/>
          <p:cNvSpPr/>
          <p:nvPr/>
        </p:nvSpPr>
        <p:spPr>
          <a:xfrm>
            <a:off x="7018842" y="3511664"/>
            <a:ext cx="685800" cy="685800"/>
          </a:xfrm>
          <a:prstGeom prst="roundRect">
            <a:avLst>
              <a:gd name="adj" fmla="val 8157"/>
            </a:avLst>
          </a:prstGeom>
          <a:solidFill>
            <a:srgbClr val="DB61A2"/>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Pink-05</a:t>
            </a:r>
            <a:br>
              <a:rPr lang="en" sz="900">
                <a:solidFill>
                  <a:schemeClr val="lt1"/>
                </a:solidFill>
              </a:rPr>
            </a:br>
            <a:r>
              <a:rPr lang="en" sz="900">
                <a:solidFill>
                  <a:schemeClr val="lt1"/>
                </a:solidFill>
              </a:rPr>
              <a:t>#BF3989</a:t>
            </a:r>
            <a:endParaRPr sz="900" b="1">
              <a:solidFill>
                <a:schemeClr val="lt1"/>
              </a:solidFill>
            </a:endParaRPr>
          </a:p>
        </p:txBody>
      </p:sp>
      <p:sp>
        <p:nvSpPr>
          <p:cNvPr id="86" name="Google Shape;86;p6"/>
          <p:cNvSpPr/>
          <p:nvPr/>
        </p:nvSpPr>
        <p:spPr>
          <a:xfrm>
            <a:off x="7771951" y="3511664"/>
            <a:ext cx="685800" cy="685800"/>
          </a:xfrm>
          <a:prstGeom prst="roundRect">
            <a:avLst>
              <a:gd name="adj" fmla="val 9258"/>
            </a:avLst>
          </a:prstGeom>
          <a:solidFill>
            <a:srgbClr val="9E3670"/>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Pink-07</a:t>
            </a:r>
            <a:br>
              <a:rPr lang="en" sz="900">
                <a:solidFill>
                  <a:schemeClr val="lt1"/>
                </a:solidFill>
              </a:rPr>
            </a:br>
            <a:r>
              <a:rPr lang="en" sz="900">
                <a:solidFill>
                  <a:schemeClr val="lt1"/>
                </a:solidFill>
              </a:rPr>
              <a:t>#772057</a:t>
            </a:r>
            <a:endParaRPr sz="900" b="1">
              <a:solidFill>
                <a:schemeClr val="lt1"/>
              </a:solidFill>
            </a:endParaRPr>
          </a:p>
        </p:txBody>
      </p:sp>
      <p:sp>
        <p:nvSpPr>
          <p:cNvPr id="87" name="Google Shape;87;p6"/>
          <p:cNvSpPr/>
          <p:nvPr/>
        </p:nvSpPr>
        <p:spPr>
          <a:xfrm>
            <a:off x="602425" y="2028825"/>
            <a:ext cx="1424100" cy="1424100"/>
          </a:xfrm>
          <a:prstGeom prst="roundRect">
            <a:avLst>
              <a:gd name="adj" fmla="val 7073"/>
            </a:avLst>
          </a:prstGeom>
          <a:solidFill>
            <a:schemeClr val="lt1"/>
          </a:solid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dk1"/>
                </a:solidFill>
              </a:rPr>
              <a:t>Background</a:t>
            </a:r>
            <a:endParaRPr sz="500">
              <a:solidFill>
                <a:schemeClr val="dk1"/>
              </a:solidFill>
            </a:endParaRPr>
          </a:p>
          <a:p>
            <a:pPr marL="0" marR="0" lvl="0" indent="0" algn="ctr" rtl="0">
              <a:lnSpc>
                <a:spcPct val="100000"/>
              </a:lnSpc>
              <a:spcBef>
                <a:spcPts val="0"/>
              </a:spcBef>
              <a:spcAft>
                <a:spcPts val="0"/>
              </a:spcAft>
              <a:buClr>
                <a:srgbClr val="0A0C10"/>
              </a:buClr>
              <a:buSzPts val="900"/>
              <a:buFont typeface="Arial"/>
              <a:buNone/>
            </a:pPr>
            <a:r>
              <a:rPr lang="en" sz="900" b="0" i="0" u="none" strike="noStrike" cap="none">
                <a:solidFill>
                  <a:schemeClr val="dk1"/>
                </a:solidFill>
                <a:latin typeface="Arial"/>
                <a:ea typeface="Arial"/>
                <a:cs typeface="Arial"/>
                <a:sym typeface="Arial"/>
              </a:rPr>
              <a:t>#</a:t>
            </a:r>
            <a:r>
              <a:rPr lang="en" sz="900">
                <a:solidFill>
                  <a:schemeClr val="dk1"/>
                </a:solidFill>
              </a:rPr>
              <a:t>FFFFFF</a:t>
            </a:r>
            <a:endParaRPr sz="500">
              <a:solidFill>
                <a:schemeClr val="dk1"/>
              </a:solidFill>
            </a:endParaRPr>
          </a:p>
        </p:txBody>
      </p:sp>
      <p:sp>
        <p:nvSpPr>
          <p:cNvPr id="88" name="Google Shape;88;p6"/>
          <p:cNvSpPr txBox="1"/>
          <p:nvPr/>
        </p:nvSpPr>
        <p:spPr>
          <a:xfrm>
            <a:off x="602422" y="472641"/>
            <a:ext cx="4928100" cy="5925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3600" b="1">
                <a:solidFill>
                  <a:schemeClr val="dk1"/>
                </a:solidFill>
              </a:rPr>
              <a:t>Color palette</a:t>
            </a:r>
            <a:endParaRPr sz="3600" b="1">
              <a:solidFill>
                <a:schemeClr val="dk1"/>
              </a:solidFill>
            </a:endParaRPr>
          </a:p>
        </p:txBody>
      </p:sp>
      <p:sp>
        <p:nvSpPr>
          <p:cNvPr id="89" name="Google Shape;89;p6"/>
          <p:cNvSpPr txBox="1"/>
          <p:nvPr/>
        </p:nvSpPr>
        <p:spPr>
          <a:xfrm>
            <a:off x="602422" y="1479125"/>
            <a:ext cx="1645500" cy="3462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2000" b="1">
                <a:solidFill>
                  <a:schemeClr val="dk1"/>
                </a:solidFill>
              </a:rPr>
              <a:t>Background</a:t>
            </a:r>
            <a:endParaRPr sz="2000" b="1">
              <a:solidFill>
                <a:schemeClr val="dk1"/>
              </a:solidFill>
            </a:endParaRPr>
          </a:p>
        </p:txBody>
      </p:sp>
      <p:sp>
        <p:nvSpPr>
          <p:cNvPr id="90" name="Google Shape;90;p6"/>
          <p:cNvSpPr txBox="1"/>
          <p:nvPr/>
        </p:nvSpPr>
        <p:spPr>
          <a:xfrm>
            <a:off x="2344775" y="1479125"/>
            <a:ext cx="1371600" cy="3462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2000" b="1">
                <a:solidFill>
                  <a:schemeClr val="dk1"/>
                </a:solidFill>
              </a:rPr>
              <a:t>Text</a:t>
            </a:r>
            <a:endParaRPr sz="2000" b="1">
              <a:solidFill>
                <a:schemeClr val="dk1"/>
              </a:solidFill>
            </a:endParaRPr>
          </a:p>
        </p:txBody>
      </p:sp>
      <p:sp>
        <p:nvSpPr>
          <p:cNvPr id="91" name="Google Shape;91;p6"/>
          <p:cNvSpPr/>
          <p:nvPr/>
        </p:nvSpPr>
        <p:spPr>
          <a:xfrm>
            <a:off x="5513525" y="2022325"/>
            <a:ext cx="684000" cy="685800"/>
          </a:xfrm>
          <a:prstGeom prst="roundRect">
            <a:avLst>
              <a:gd name="adj" fmla="val 6778"/>
            </a:avLst>
          </a:prstGeom>
          <a:solidFill>
            <a:schemeClr val="accen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rPr>
              <a:t>Shapes</a:t>
            </a:r>
            <a:endParaRPr sz="900" b="1">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a:t>
            </a:r>
            <a:r>
              <a:rPr lang="en" sz="900">
                <a:solidFill>
                  <a:schemeClr val="lt1"/>
                </a:solidFill>
              </a:rPr>
              <a:t>5</a:t>
            </a:r>
            <a:r>
              <a:rPr lang="en" sz="900" b="0" i="0" u="none" strike="noStrike" cap="none">
                <a:solidFill>
                  <a:schemeClr val="lt1"/>
                </a:solidFill>
                <a:latin typeface="Arial"/>
                <a:ea typeface="Arial"/>
                <a:cs typeface="Arial"/>
                <a:sym typeface="Arial"/>
              </a:rPr>
              <a:t> #</a:t>
            </a:r>
            <a:r>
              <a:rPr lang="en" sz="850">
                <a:solidFill>
                  <a:schemeClr val="lt1"/>
                </a:solidFill>
              </a:rPr>
              <a:t>8250DF</a:t>
            </a:r>
            <a:endParaRPr sz="900">
              <a:solidFill>
                <a:schemeClr val="lt1"/>
              </a:solidFill>
            </a:endParaRPr>
          </a:p>
        </p:txBody>
      </p:sp>
      <p:sp>
        <p:nvSpPr>
          <p:cNvPr id="92" name="Google Shape;92;p6"/>
          <p:cNvSpPr txBox="1"/>
          <p:nvPr/>
        </p:nvSpPr>
        <p:spPr>
          <a:xfrm>
            <a:off x="5498274" y="1479125"/>
            <a:ext cx="1645500" cy="3462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2000" b="1">
                <a:solidFill>
                  <a:schemeClr val="dk1"/>
                </a:solidFill>
              </a:rPr>
              <a:t>Shapes</a:t>
            </a:r>
            <a:endParaRPr sz="2000" b="1">
              <a:solidFill>
                <a:schemeClr val="dk1"/>
              </a:solidFill>
            </a:endParaRPr>
          </a:p>
        </p:txBody>
      </p:sp>
      <p:sp>
        <p:nvSpPr>
          <p:cNvPr id="93" name="Google Shape;93;p6"/>
          <p:cNvSpPr txBox="1"/>
          <p:nvPr/>
        </p:nvSpPr>
        <p:spPr>
          <a:xfrm>
            <a:off x="602422" y="3599725"/>
            <a:ext cx="1645500" cy="6543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2000" b="1">
                <a:solidFill>
                  <a:schemeClr val="dk1"/>
                </a:solidFill>
              </a:rPr>
              <a:t>Shape</a:t>
            </a:r>
            <a:br>
              <a:rPr lang="en" sz="2000" b="1">
                <a:solidFill>
                  <a:schemeClr val="dk1"/>
                </a:solidFill>
              </a:rPr>
            </a:br>
            <a:r>
              <a:rPr lang="en" sz="2000" b="1">
                <a:solidFill>
                  <a:schemeClr val="dk1"/>
                </a:solidFill>
              </a:rPr>
              <a:t>Outline</a:t>
            </a:r>
            <a:endParaRPr sz="2000" b="1">
              <a:solidFill>
                <a:schemeClr val="dk1"/>
              </a:solidFill>
            </a:endParaRPr>
          </a:p>
        </p:txBody>
      </p:sp>
      <p:sp>
        <p:nvSpPr>
          <p:cNvPr id="94" name="Google Shape;94;p6"/>
          <p:cNvSpPr/>
          <p:nvPr/>
        </p:nvSpPr>
        <p:spPr>
          <a:xfrm>
            <a:off x="1669225" y="3656425"/>
            <a:ext cx="3579900" cy="540900"/>
          </a:xfrm>
          <a:prstGeom prst="roundRect">
            <a:avLst>
              <a:gd name="adj" fmla="val 11453"/>
            </a:avLst>
          </a:prstGeom>
          <a:solidFill>
            <a:schemeClr val="lt1"/>
          </a:solid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dk1"/>
                </a:solidFill>
              </a:rPr>
              <a:t>Shape outline</a:t>
            </a:r>
            <a:endParaRPr sz="500">
              <a:solidFill>
                <a:schemeClr val="dk1"/>
              </a:solidFill>
            </a:endParaRPr>
          </a:p>
          <a:p>
            <a:pPr marL="0" marR="0" lvl="0" indent="0" algn="ctr" rtl="0">
              <a:lnSpc>
                <a:spcPct val="100000"/>
              </a:lnSpc>
              <a:spcBef>
                <a:spcPts val="0"/>
              </a:spcBef>
              <a:spcAft>
                <a:spcPts val="0"/>
              </a:spcAft>
              <a:buClr>
                <a:srgbClr val="0A0C10"/>
              </a:buClr>
              <a:buSzPts val="900"/>
              <a:buFont typeface="Arial"/>
              <a:buNone/>
            </a:pPr>
            <a:r>
              <a:rPr lang="en" sz="900">
                <a:solidFill>
                  <a:schemeClr val="dk1"/>
                </a:solidFill>
              </a:rPr>
              <a:t>Gray-03 #6a737d</a:t>
            </a:r>
            <a:endParaRPr sz="900">
              <a:solidFill>
                <a:schemeClr val="dk1"/>
              </a:solidFill>
            </a:endParaRPr>
          </a:p>
        </p:txBody>
      </p:sp>
      <p:sp>
        <p:nvSpPr>
          <p:cNvPr id="95" name="Google Shape;95;p6"/>
          <p:cNvSpPr/>
          <p:nvPr/>
        </p:nvSpPr>
        <p:spPr>
          <a:xfrm>
            <a:off x="5512625" y="532050"/>
            <a:ext cx="3813000" cy="473700"/>
          </a:xfrm>
          <a:prstGeom prst="roundRect">
            <a:avLst>
              <a:gd name="adj" fmla="val 15278"/>
            </a:avLst>
          </a:prstGeom>
          <a:gradFill>
            <a:gsLst>
              <a:gs pos="0">
                <a:schemeClr val="accent4"/>
              </a:gs>
              <a:gs pos="100000">
                <a:schemeClr val="accent1"/>
              </a:gs>
            </a:gsLst>
            <a:lin ang="18900044" scaled="0"/>
          </a:gradFill>
          <a:ln>
            <a:noFill/>
          </a:ln>
          <a:effectLst>
            <a:reflection stA="20000" endPos="30000" dist="28575" dir="5400000" fadeDir="5400012" sy="-100000" algn="bl" rotWithShape="0"/>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chemeClr val="lt1"/>
              </a:buClr>
              <a:buSzPts val="900"/>
              <a:buFont typeface="Arial"/>
              <a:buNone/>
            </a:pPr>
            <a:r>
              <a:rPr lang="en" sz="1200" b="1">
                <a:solidFill>
                  <a:schemeClr val="lt1"/>
                </a:solidFill>
              </a:rPr>
              <a:t>      </a:t>
            </a:r>
            <a:r>
              <a:rPr lang="en" sz="1000" b="1">
                <a:solidFill>
                  <a:schemeClr val="lt1"/>
                </a:solidFill>
              </a:rPr>
              <a:t>You can also always find the color palette here! ➡️</a:t>
            </a:r>
            <a:endParaRPr sz="1000">
              <a:solidFill>
                <a:schemeClr val="lt1"/>
              </a:solidFill>
            </a:endParaRPr>
          </a:p>
        </p:txBody>
      </p:sp>
      <p:sp>
        <p:nvSpPr>
          <p:cNvPr id="96" name="Google Shape;96;p6"/>
          <p:cNvSpPr/>
          <p:nvPr/>
        </p:nvSpPr>
        <p:spPr>
          <a:xfrm>
            <a:off x="9144000" y="0"/>
            <a:ext cx="2657700" cy="3400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 name="Google Shape;97;p6"/>
          <p:cNvGrpSpPr/>
          <p:nvPr/>
        </p:nvGrpSpPr>
        <p:grpSpPr>
          <a:xfrm>
            <a:off x="9190150" y="0"/>
            <a:ext cx="2579204" cy="3301789"/>
            <a:chOff x="9190150" y="0"/>
            <a:chExt cx="2579204" cy="3301789"/>
          </a:xfrm>
        </p:grpSpPr>
        <p:sp>
          <p:nvSpPr>
            <p:cNvPr id="98" name="Google Shape;98;p6"/>
            <p:cNvSpPr/>
            <p:nvPr/>
          </p:nvSpPr>
          <p:spPr>
            <a:xfrm>
              <a:off x="9190150" y="1473319"/>
              <a:ext cx="2579100" cy="342900"/>
            </a:xfrm>
            <a:prstGeom prst="roundRect">
              <a:avLst>
                <a:gd name="adj" fmla="val 6778"/>
              </a:avLst>
            </a:prstGeom>
            <a:solidFill>
              <a:schemeClr val="accen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a:t>
              </a:r>
              <a:r>
                <a:rPr lang="en" sz="900">
                  <a:solidFill>
                    <a:schemeClr val="lt1"/>
                  </a:solidFill>
                </a:rPr>
                <a:t>5</a:t>
              </a:r>
              <a:r>
                <a:rPr lang="en" sz="900" b="0" i="0" u="none" strike="noStrike" cap="none">
                  <a:solidFill>
                    <a:schemeClr val="lt1"/>
                  </a:solidFill>
                  <a:latin typeface="Arial"/>
                  <a:ea typeface="Arial"/>
                  <a:cs typeface="Arial"/>
                  <a:sym typeface="Arial"/>
                </a:rPr>
                <a:t> #</a:t>
              </a:r>
              <a:r>
                <a:rPr lang="en" sz="850">
                  <a:solidFill>
                    <a:schemeClr val="lt1"/>
                  </a:solidFill>
                </a:rPr>
                <a:t>8250DF</a:t>
              </a:r>
              <a:endParaRPr sz="500">
                <a:solidFill>
                  <a:schemeClr val="lt1"/>
                </a:solidFill>
              </a:endParaRPr>
            </a:p>
          </p:txBody>
        </p:sp>
        <p:sp>
          <p:nvSpPr>
            <p:cNvPr id="99" name="Google Shape;99;p6"/>
            <p:cNvSpPr/>
            <p:nvPr/>
          </p:nvSpPr>
          <p:spPr>
            <a:xfrm>
              <a:off x="9190150" y="1845012"/>
              <a:ext cx="2579100" cy="342900"/>
            </a:xfrm>
            <a:prstGeom prst="roundRect">
              <a:avLst>
                <a:gd name="adj" fmla="val 9257"/>
              </a:avLst>
            </a:prstGeom>
            <a:solidFill>
              <a:srgbClr val="512A9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a:t>
              </a:r>
              <a:r>
                <a:rPr lang="en" sz="900">
                  <a:solidFill>
                    <a:schemeClr val="lt1"/>
                  </a:solidFill>
                </a:rPr>
                <a:t>7</a:t>
              </a:r>
              <a:r>
                <a:rPr lang="en" sz="900" b="0" i="0" u="none" strike="noStrike" cap="none">
                  <a:solidFill>
                    <a:schemeClr val="lt1"/>
                  </a:solidFill>
                  <a:latin typeface="Arial"/>
                  <a:ea typeface="Arial"/>
                  <a:cs typeface="Arial"/>
                  <a:sym typeface="Arial"/>
                </a:rPr>
                <a:t> #</a:t>
              </a:r>
              <a:r>
                <a:rPr lang="en" sz="900">
                  <a:solidFill>
                    <a:schemeClr val="lt1"/>
                  </a:solidFill>
                </a:rPr>
                <a:t>512A97</a:t>
              </a:r>
              <a:endParaRPr sz="500">
                <a:solidFill>
                  <a:schemeClr val="lt1"/>
                </a:solidFill>
              </a:endParaRPr>
            </a:p>
          </p:txBody>
        </p:sp>
        <p:sp>
          <p:nvSpPr>
            <p:cNvPr id="100" name="Google Shape;100;p6"/>
            <p:cNvSpPr/>
            <p:nvPr/>
          </p:nvSpPr>
          <p:spPr>
            <a:xfrm>
              <a:off x="9190150" y="2215980"/>
              <a:ext cx="1266000" cy="342900"/>
            </a:xfrm>
            <a:prstGeom prst="roundRect">
              <a:avLst>
                <a:gd name="adj" fmla="val 7010"/>
              </a:avLst>
            </a:prstGeom>
            <a:solidFill>
              <a:schemeClr val="accent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a:solidFill>
                    <a:schemeClr val="lt1"/>
                  </a:solidFill>
                </a:rPr>
                <a:t>S</a:t>
              </a:r>
              <a:r>
                <a:rPr lang="en" sz="900" b="1" i="0" u="none" strike="noStrike" cap="none">
                  <a:solidFill>
                    <a:schemeClr val="lt1"/>
                  </a:solidFill>
                </a:rPr>
                <a:t>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Blue-0</a:t>
              </a:r>
              <a:r>
                <a:rPr lang="en" sz="900">
                  <a:solidFill>
                    <a:schemeClr val="lt1"/>
                  </a:solidFill>
                </a:rPr>
                <a:t>5</a:t>
              </a:r>
              <a:r>
                <a:rPr lang="en" sz="900" b="0" i="0" u="none" strike="noStrike" cap="none">
                  <a:solidFill>
                    <a:schemeClr val="lt1"/>
                  </a:solidFill>
                  <a:latin typeface="Arial"/>
                  <a:ea typeface="Arial"/>
                  <a:cs typeface="Arial"/>
                  <a:sym typeface="Arial"/>
                </a:rPr>
                <a:t> #</a:t>
              </a:r>
              <a:r>
                <a:rPr lang="en" sz="900">
                  <a:solidFill>
                    <a:schemeClr val="lt1"/>
                  </a:solidFill>
                </a:rPr>
                <a:t>096BDE</a:t>
              </a:r>
              <a:endParaRPr sz="900">
                <a:solidFill>
                  <a:schemeClr val="lt1"/>
                </a:solidFill>
              </a:endParaRPr>
            </a:p>
          </p:txBody>
        </p:sp>
        <p:sp>
          <p:nvSpPr>
            <p:cNvPr id="101" name="Google Shape;101;p6"/>
            <p:cNvSpPr/>
            <p:nvPr/>
          </p:nvSpPr>
          <p:spPr>
            <a:xfrm>
              <a:off x="10493754" y="2215980"/>
              <a:ext cx="1275600" cy="342900"/>
            </a:xfrm>
            <a:prstGeom prst="roundRect">
              <a:avLst>
                <a:gd name="adj" fmla="val 7229"/>
              </a:avLst>
            </a:prstGeom>
            <a:solidFill>
              <a:srgbClr val="033F8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i="0" u="none" strike="noStrike" cap="none">
                  <a:solidFill>
                    <a:schemeClr val="lt1"/>
                  </a:solidFill>
                </a:rPr>
                <a:t>Shapes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Blue-</a:t>
              </a:r>
              <a:r>
                <a:rPr lang="en" sz="900">
                  <a:solidFill>
                    <a:schemeClr val="lt1"/>
                  </a:solidFill>
                </a:rPr>
                <a:t>07</a:t>
              </a:r>
              <a:r>
                <a:rPr lang="en" sz="900" b="0" i="0" u="none" strike="noStrike" cap="none">
                  <a:solidFill>
                    <a:schemeClr val="lt1"/>
                  </a:solidFill>
                  <a:latin typeface="Arial"/>
                  <a:ea typeface="Arial"/>
                  <a:cs typeface="Arial"/>
                  <a:sym typeface="Arial"/>
                </a:rPr>
                <a:t> #</a:t>
              </a:r>
              <a:r>
                <a:rPr lang="en" sz="900">
                  <a:solidFill>
                    <a:schemeClr val="lt1"/>
                  </a:solidFill>
                </a:rPr>
                <a:t>033F8F</a:t>
              </a:r>
              <a:endParaRPr sz="900">
                <a:solidFill>
                  <a:schemeClr val="lt1"/>
                </a:solidFill>
              </a:endParaRPr>
            </a:p>
          </p:txBody>
        </p:sp>
        <p:sp>
          <p:nvSpPr>
            <p:cNvPr id="102" name="Google Shape;102;p6"/>
            <p:cNvSpPr/>
            <p:nvPr/>
          </p:nvSpPr>
          <p:spPr>
            <a:xfrm>
              <a:off x="9190150" y="2586948"/>
              <a:ext cx="1266000" cy="342900"/>
            </a:xfrm>
            <a:prstGeom prst="roundRect">
              <a:avLst>
                <a:gd name="adj" fmla="val 6836"/>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Green-04 #2EA043</a:t>
              </a:r>
              <a:endParaRPr sz="900" b="1">
                <a:solidFill>
                  <a:schemeClr val="lt1"/>
                </a:solidFill>
              </a:endParaRPr>
            </a:p>
          </p:txBody>
        </p:sp>
        <p:sp>
          <p:nvSpPr>
            <p:cNvPr id="103" name="Google Shape;103;p6"/>
            <p:cNvSpPr/>
            <p:nvPr/>
          </p:nvSpPr>
          <p:spPr>
            <a:xfrm>
              <a:off x="10493754" y="2586948"/>
              <a:ext cx="1275600" cy="342900"/>
            </a:xfrm>
            <a:prstGeom prst="roundRect">
              <a:avLst>
                <a:gd name="adj" fmla="val 6410"/>
              </a:avLst>
            </a:prstGeom>
            <a:solidFill>
              <a:srgbClr val="11632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i="0" u="none" strike="noStrike" cap="none">
                  <a:solidFill>
                    <a:schemeClr val="lt1"/>
                  </a:solidFill>
                </a:rPr>
                <a:t>Shapes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Green-0</a:t>
              </a:r>
              <a:r>
                <a:rPr lang="en" sz="900">
                  <a:solidFill>
                    <a:schemeClr val="lt1"/>
                  </a:solidFill>
                </a:rPr>
                <a:t>6</a:t>
              </a:r>
              <a:r>
                <a:rPr lang="en" sz="900" b="0" i="0" u="none" strike="noStrike" cap="none">
                  <a:solidFill>
                    <a:schemeClr val="lt1"/>
                  </a:solidFill>
                  <a:latin typeface="Arial"/>
                  <a:ea typeface="Arial"/>
                  <a:cs typeface="Arial"/>
                  <a:sym typeface="Arial"/>
                </a:rPr>
                <a:t> #</a:t>
              </a:r>
              <a:r>
                <a:rPr lang="en" sz="900">
                  <a:solidFill>
                    <a:schemeClr val="lt1"/>
                  </a:solidFill>
                </a:rPr>
                <a:t>116329</a:t>
              </a:r>
              <a:endParaRPr sz="900">
                <a:solidFill>
                  <a:schemeClr val="lt1"/>
                </a:solidFill>
              </a:endParaRPr>
            </a:p>
          </p:txBody>
        </p:sp>
        <p:sp>
          <p:nvSpPr>
            <p:cNvPr id="104" name="Google Shape;104;p6"/>
            <p:cNvSpPr/>
            <p:nvPr/>
          </p:nvSpPr>
          <p:spPr>
            <a:xfrm>
              <a:off x="9190150" y="733450"/>
              <a:ext cx="2579100" cy="342900"/>
            </a:xfrm>
            <a:prstGeom prst="roundRect">
              <a:avLst>
                <a:gd name="adj" fmla="val 7073"/>
              </a:avLst>
            </a:prstGeom>
            <a:solidFill>
              <a:schemeClr val="dk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lt1"/>
                  </a:solidFill>
                </a:rPr>
                <a:t>Text</a:t>
              </a:r>
              <a:r>
                <a:rPr lang="en" sz="900" b="1" i="0" u="none" strike="noStrike" cap="none">
                  <a:solidFill>
                    <a:schemeClr val="lt1"/>
                  </a:solidFill>
                  <a:latin typeface="Arial"/>
                  <a:ea typeface="Arial"/>
                  <a:cs typeface="Arial"/>
                  <a:sym typeface="Arial"/>
                </a:rPr>
                <a:t>, Shapes</a:t>
              </a:r>
              <a:endParaRPr sz="500">
                <a:solidFill>
                  <a:schemeClr val="lt1"/>
                </a:solidFill>
              </a:endParaRPr>
            </a:p>
            <a:p>
              <a:pPr marL="0" marR="0" lvl="0" indent="0" algn="ctr" rtl="0">
                <a:lnSpc>
                  <a:spcPct val="100000"/>
                </a:lnSpc>
                <a:spcBef>
                  <a:spcPts val="0"/>
                </a:spcBef>
                <a:spcAft>
                  <a:spcPts val="0"/>
                </a:spcAft>
                <a:buClr>
                  <a:srgbClr val="0A0C10"/>
                </a:buClr>
                <a:buSzPts val="900"/>
                <a:buFont typeface="Arial"/>
                <a:buNone/>
              </a:pPr>
              <a:r>
                <a:rPr lang="en" sz="900">
                  <a:solidFill>
                    <a:schemeClr val="lt1"/>
                  </a:solidFill>
                </a:rPr>
                <a:t>Gray-09 </a:t>
              </a:r>
              <a:r>
                <a:rPr lang="en" sz="900" b="0" i="0" u="none" strike="noStrike" cap="none">
                  <a:solidFill>
                    <a:schemeClr val="lt1"/>
                  </a:solidFill>
                  <a:latin typeface="Arial"/>
                  <a:ea typeface="Arial"/>
                  <a:cs typeface="Arial"/>
                  <a:sym typeface="Arial"/>
                </a:rPr>
                <a:t>#</a:t>
              </a:r>
              <a:r>
                <a:rPr lang="en" sz="900">
                  <a:solidFill>
                    <a:schemeClr val="lt1"/>
                  </a:solidFill>
                </a:rPr>
                <a:t>0d1117</a:t>
              </a:r>
              <a:endParaRPr sz="500">
                <a:solidFill>
                  <a:schemeClr val="lt1"/>
                </a:solidFill>
              </a:endParaRPr>
            </a:p>
          </p:txBody>
        </p:sp>
        <p:sp>
          <p:nvSpPr>
            <p:cNvPr id="105" name="Google Shape;105;p6"/>
            <p:cNvSpPr/>
            <p:nvPr/>
          </p:nvSpPr>
          <p:spPr>
            <a:xfrm>
              <a:off x="9190150" y="1103384"/>
              <a:ext cx="2579100" cy="342900"/>
            </a:xfrm>
            <a:prstGeom prst="roundRect">
              <a:avLst>
                <a:gd name="adj" fmla="val 7805"/>
              </a:avLst>
            </a:prstGeom>
            <a:solidFill>
              <a:schemeClr val="dk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latin typeface="Arial"/>
                  <a:ea typeface="Arial"/>
                  <a:cs typeface="Arial"/>
                  <a:sym typeface="Arial"/>
                </a:rPr>
                <a:t>Text, Shapes</a:t>
              </a:r>
              <a:endParaRPr sz="500">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Gray-0</a:t>
              </a:r>
              <a:r>
                <a:rPr lang="en" sz="900">
                  <a:solidFill>
                    <a:schemeClr val="lt1"/>
                  </a:solidFill>
                </a:rPr>
                <a:t>7</a:t>
              </a:r>
              <a:r>
                <a:rPr lang="en" sz="900" b="0" i="0" u="none" strike="noStrike" cap="none">
                  <a:solidFill>
                    <a:schemeClr val="lt1"/>
                  </a:solidFill>
                  <a:latin typeface="Arial"/>
                  <a:ea typeface="Arial"/>
                  <a:cs typeface="Arial"/>
                  <a:sym typeface="Arial"/>
                </a:rPr>
                <a:t> </a:t>
              </a:r>
              <a:r>
                <a:rPr lang="en" sz="900">
                  <a:solidFill>
                    <a:schemeClr val="lt1"/>
                  </a:solidFill>
                </a:rPr>
                <a:t>#6a737d</a:t>
              </a:r>
              <a:endParaRPr sz="500">
                <a:solidFill>
                  <a:schemeClr val="lt1"/>
                </a:solidFill>
              </a:endParaRPr>
            </a:p>
          </p:txBody>
        </p:sp>
        <p:sp>
          <p:nvSpPr>
            <p:cNvPr id="106" name="Google Shape;106;p6"/>
            <p:cNvSpPr/>
            <p:nvPr/>
          </p:nvSpPr>
          <p:spPr>
            <a:xfrm>
              <a:off x="10054842" y="2958889"/>
              <a:ext cx="401100" cy="342900"/>
            </a:xfrm>
            <a:prstGeom prst="roundRect">
              <a:avLst>
                <a:gd name="adj" fmla="val 8157"/>
              </a:avLst>
            </a:prstGeom>
            <a:solidFill>
              <a:schemeClr val="accent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a:t>
              </a:r>
              <a:r>
                <a:rPr lang="en" sz="500">
                  <a:solidFill>
                    <a:schemeClr val="lt1"/>
                  </a:solidFill>
                </a:rPr>
                <a:t>5</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545DF0</a:t>
              </a:r>
              <a:endParaRPr sz="500">
                <a:solidFill>
                  <a:schemeClr val="lt1"/>
                </a:solidFill>
              </a:endParaRPr>
            </a:p>
          </p:txBody>
        </p:sp>
        <p:sp>
          <p:nvSpPr>
            <p:cNvPr id="107" name="Google Shape;107;p6"/>
            <p:cNvSpPr/>
            <p:nvPr/>
          </p:nvSpPr>
          <p:spPr>
            <a:xfrm>
              <a:off x="10493754" y="2958889"/>
              <a:ext cx="401100" cy="342900"/>
            </a:xfrm>
            <a:prstGeom prst="roundRect">
              <a:avLst>
                <a:gd name="adj" fmla="val 9258"/>
              </a:avLst>
            </a:prstGeom>
            <a:solidFill>
              <a:srgbClr val="2C33A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a:t>
              </a:r>
              <a:r>
                <a:rPr lang="en" sz="500">
                  <a:solidFill>
                    <a:schemeClr val="lt1"/>
                  </a:solidFill>
                </a:rPr>
                <a:t>7</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2C33A5</a:t>
              </a:r>
              <a:endParaRPr sz="500">
                <a:solidFill>
                  <a:schemeClr val="lt1"/>
                </a:solidFill>
              </a:endParaRPr>
            </a:p>
          </p:txBody>
        </p:sp>
        <p:sp>
          <p:nvSpPr>
            <p:cNvPr id="108" name="Google Shape;108;p6"/>
            <p:cNvSpPr/>
            <p:nvPr/>
          </p:nvSpPr>
          <p:spPr>
            <a:xfrm>
              <a:off x="10929237" y="2958889"/>
              <a:ext cx="401100" cy="342900"/>
            </a:xfrm>
            <a:prstGeom prst="roundRect">
              <a:avLst>
                <a:gd name="adj" fmla="val 7944"/>
              </a:avLst>
            </a:prstGeom>
            <a:solidFill>
              <a:schemeClr val="accent6"/>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a:t>
              </a:r>
              <a:r>
                <a:rPr lang="en" sz="500">
                  <a:solidFill>
                    <a:schemeClr val="lt1"/>
                  </a:solidFill>
                </a:rPr>
                <a:t>4</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339D9B</a:t>
              </a:r>
              <a:endParaRPr sz="500">
                <a:solidFill>
                  <a:schemeClr val="lt1"/>
                </a:solidFill>
              </a:endParaRPr>
            </a:p>
          </p:txBody>
        </p:sp>
        <p:sp>
          <p:nvSpPr>
            <p:cNvPr id="109" name="Google Shape;109;p6"/>
            <p:cNvSpPr/>
            <p:nvPr/>
          </p:nvSpPr>
          <p:spPr>
            <a:xfrm>
              <a:off x="11364720" y="2958889"/>
              <a:ext cx="401100" cy="342900"/>
            </a:xfrm>
            <a:prstGeom prst="roundRect">
              <a:avLst>
                <a:gd name="adj" fmla="val 8702"/>
              </a:avLst>
            </a:prstGeom>
            <a:solidFill>
              <a:srgbClr val="13606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a:t>
              </a:r>
              <a:r>
                <a:rPr lang="en" sz="500">
                  <a:solidFill>
                    <a:schemeClr val="lt1"/>
                  </a:solidFill>
                </a:rPr>
                <a:t>6</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136061</a:t>
              </a:r>
              <a:endParaRPr sz="500">
                <a:solidFill>
                  <a:schemeClr val="lt1"/>
                </a:solidFill>
              </a:endParaRPr>
            </a:p>
          </p:txBody>
        </p:sp>
        <p:sp>
          <p:nvSpPr>
            <p:cNvPr id="110" name="Google Shape;110;p6"/>
            <p:cNvSpPr/>
            <p:nvPr/>
          </p:nvSpPr>
          <p:spPr>
            <a:xfrm>
              <a:off x="9190150" y="2958889"/>
              <a:ext cx="401100" cy="342900"/>
            </a:xfrm>
            <a:prstGeom prst="roundRect">
              <a:avLst>
                <a:gd name="adj" fmla="val 8157"/>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a:t>
              </a:r>
              <a:r>
                <a:rPr lang="en" sz="500">
                  <a:solidFill>
                    <a:schemeClr val="lt1"/>
                  </a:solidFill>
                </a:rPr>
                <a:t>5</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BF3989</a:t>
              </a:r>
              <a:endParaRPr sz="500">
                <a:solidFill>
                  <a:schemeClr val="lt1"/>
                </a:solidFill>
              </a:endParaRPr>
            </a:p>
          </p:txBody>
        </p:sp>
        <p:sp>
          <p:nvSpPr>
            <p:cNvPr id="111" name="Google Shape;111;p6"/>
            <p:cNvSpPr/>
            <p:nvPr/>
          </p:nvSpPr>
          <p:spPr>
            <a:xfrm>
              <a:off x="9629062" y="2958889"/>
              <a:ext cx="401100" cy="342900"/>
            </a:xfrm>
            <a:prstGeom prst="roundRect">
              <a:avLst>
                <a:gd name="adj" fmla="val 9258"/>
              </a:avLst>
            </a:prstGeom>
            <a:solidFill>
              <a:srgbClr val="77205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a:t>
              </a:r>
              <a:r>
                <a:rPr lang="en" sz="500">
                  <a:solidFill>
                    <a:schemeClr val="lt1"/>
                  </a:solidFill>
                </a:rPr>
                <a:t>7</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772057</a:t>
              </a:r>
              <a:endParaRPr sz="500">
                <a:solidFill>
                  <a:schemeClr val="lt1"/>
                </a:solidFill>
              </a:endParaRPr>
            </a:p>
          </p:txBody>
        </p:sp>
        <p:sp>
          <p:nvSpPr>
            <p:cNvPr id="112" name="Google Shape;112;p6"/>
            <p:cNvSpPr/>
            <p:nvPr/>
          </p:nvSpPr>
          <p:spPr>
            <a:xfrm>
              <a:off x="9190200" y="0"/>
              <a:ext cx="2579100" cy="3429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dk1"/>
                  </a:solidFill>
                </a:rPr>
                <a:t>Background</a:t>
              </a:r>
              <a:endParaRPr sz="500">
                <a:solidFill>
                  <a:schemeClr val="dk1"/>
                </a:solidFill>
              </a:endParaRPr>
            </a:p>
            <a:p>
              <a:pPr marL="0" marR="0" lvl="0" indent="0" algn="ctr" rtl="0">
                <a:lnSpc>
                  <a:spcPct val="100000"/>
                </a:lnSpc>
                <a:spcBef>
                  <a:spcPts val="0"/>
                </a:spcBef>
                <a:spcAft>
                  <a:spcPts val="0"/>
                </a:spcAft>
                <a:buClr>
                  <a:srgbClr val="0A0C10"/>
                </a:buClr>
                <a:buSzPts val="900"/>
                <a:buFont typeface="Arial"/>
                <a:buNone/>
              </a:pPr>
              <a:r>
                <a:rPr lang="en" sz="900" b="0" i="0" u="none" strike="noStrike" cap="none">
                  <a:solidFill>
                    <a:schemeClr val="dk1"/>
                  </a:solidFill>
                  <a:latin typeface="Arial"/>
                  <a:ea typeface="Arial"/>
                  <a:cs typeface="Arial"/>
                  <a:sym typeface="Arial"/>
                </a:rPr>
                <a:t>#</a:t>
              </a:r>
              <a:r>
                <a:rPr lang="en" sz="900">
                  <a:solidFill>
                    <a:schemeClr val="dk1"/>
                  </a:solidFill>
                </a:rPr>
                <a:t>FFFFFF</a:t>
              </a:r>
              <a:endParaRPr sz="500">
                <a:solidFill>
                  <a:schemeClr val="dk1"/>
                </a:solidFill>
              </a:endParaRPr>
            </a:p>
          </p:txBody>
        </p:sp>
        <p:sp>
          <p:nvSpPr>
            <p:cNvPr id="113" name="Google Shape;113;p6"/>
            <p:cNvSpPr/>
            <p:nvPr/>
          </p:nvSpPr>
          <p:spPr>
            <a:xfrm>
              <a:off x="9190200" y="366725"/>
              <a:ext cx="2579100" cy="342900"/>
            </a:xfrm>
            <a:prstGeom prst="roundRect">
              <a:avLst>
                <a:gd name="adj" fmla="val 7073"/>
              </a:avLst>
            </a:prstGeom>
            <a:solidFill>
              <a:srgbClr val="434343"/>
            </a:solid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lt1"/>
                  </a:solidFill>
                </a:rPr>
                <a:t>Shape outline</a:t>
              </a:r>
              <a:endParaRPr sz="500">
                <a:solidFill>
                  <a:schemeClr val="lt1"/>
                </a:solidFill>
              </a:endParaRPr>
            </a:p>
            <a:p>
              <a:pPr marL="0" marR="0" lvl="0" indent="0" algn="ctr" rtl="0">
                <a:lnSpc>
                  <a:spcPct val="100000"/>
                </a:lnSpc>
                <a:spcBef>
                  <a:spcPts val="0"/>
                </a:spcBef>
                <a:spcAft>
                  <a:spcPts val="0"/>
                </a:spcAft>
                <a:buClr>
                  <a:srgbClr val="0A0C10"/>
                </a:buClr>
                <a:buSzPts val="900"/>
                <a:buFont typeface="Arial"/>
                <a:buNone/>
              </a:pPr>
              <a:r>
                <a:rPr lang="en" sz="900">
                  <a:solidFill>
                    <a:schemeClr val="lt1"/>
                  </a:solidFill>
                </a:rPr>
                <a:t>#b7bfc7</a:t>
              </a:r>
              <a:endParaRPr sz="500">
                <a:solidFill>
                  <a:schemeClr val="lt1"/>
                </a:solidFil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50. One photo, one statement with large title">
  <p:cSld name="One photo, two statements_1_1_1">
    <p:spTree>
      <p:nvGrpSpPr>
        <p:cNvPr id="1" name="Shape 530"/>
        <p:cNvGrpSpPr/>
        <p:nvPr/>
      </p:nvGrpSpPr>
      <p:grpSpPr>
        <a:xfrm>
          <a:off x="0" y="0"/>
          <a:ext cx="0" cy="0"/>
          <a:chOff x="0" y="0"/>
          <a:chExt cx="0" cy="0"/>
        </a:xfrm>
      </p:grpSpPr>
      <p:pic>
        <p:nvPicPr>
          <p:cNvPr id="531" name="Google Shape;531;p57"/>
          <p:cNvPicPr preferRelativeResize="0"/>
          <p:nvPr/>
        </p:nvPicPr>
        <p:blipFill rotWithShape="1">
          <a:blip r:embed="rId2">
            <a:alphaModFix/>
          </a:blip>
          <a:srcRect/>
          <a:stretch/>
        </p:blipFill>
        <p:spPr>
          <a:xfrm>
            <a:off x="4598030" y="-1127650"/>
            <a:ext cx="5143500" cy="5143500"/>
          </a:xfrm>
          <a:prstGeom prst="rect">
            <a:avLst/>
          </a:prstGeom>
          <a:noFill/>
          <a:ln>
            <a:noFill/>
          </a:ln>
        </p:spPr>
      </p:pic>
      <p:sp>
        <p:nvSpPr>
          <p:cNvPr id="532" name="Google Shape;532;p57"/>
          <p:cNvSpPr>
            <a:spLocks noGrp="1"/>
          </p:cNvSpPr>
          <p:nvPr>
            <p:ph type="pic" idx="2"/>
          </p:nvPr>
        </p:nvSpPr>
        <p:spPr>
          <a:xfrm>
            <a:off x="4171245" y="685800"/>
            <a:ext cx="4457700" cy="3771900"/>
          </a:xfrm>
          <a:prstGeom prst="roundRect">
            <a:avLst>
              <a:gd name="adj" fmla="val 2522"/>
            </a:avLst>
          </a:prstGeom>
          <a:solidFill>
            <a:srgbClr val="090C0F"/>
          </a:solidFill>
          <a:ln w="9525" cap="flat" cmpd="sng">
            <a:solidFill>
              <a:schemeClr val="lt2"/>
            </a:solidFill>
            <a:prstDash val="solid"/>
            <a:round/>
            <a:headEnd type="none" w="sm" len="sm"/>
            <a:tailEnd type="none" w="sm" len="sm"/>
          </a:ln>
          <a:effectLst>
            <a:reflection stA="20000" endPos="13000" dist="28575" dir="5400000" fadeDir="5400012" sy="-100000" algn="bl" rotWithShape="0"/>
          </a:effectLst>
        </p:spPr>
      </p:sp>
      <p:sp>
        <p:nvSpPr>
          <p:cNvPr id="533" name="Google Shape;533;p57"/>
          <p:cNvSpPr txBox="1">
            <a:spLocks noGrp="1"/>
          </p:cNvSpPr>
          <p:nvPr>
            <p:ph type="subTitle" idx="1"/>
          </p:nvPr>
        </p:nvSpPr>
        <p:spPr>
          <a:xfrm>
            <a:off x="342525" y="2514600"/>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34" name="Google Shape;534;p57"/>
          <p:cNvSpPr txBox="1">
            <a:spLocks noGrp="1"/>
          </p:cNvSpPr>
          <p:nvPr>
            <p:ph type="title"/>
          </p:nvPr>
        </p:nvSpPr>
        <p:spPr>
          <a:xfrm>
            <a:off x="390151" y="1588075"/>
            <a:ext cx="3447900" cy="871500"/>
          </a:xfrm>
          <a:prstGeom prst="rect">
            <a:avLst/>
          </a:prstGeom>
          <a:noFill/>
          <a:ln>
            <a:noFill/>
          </a:ln>
        </p:spPr>
        <p:txBody>
          <a:bodyPr spcFirstLastPara="1" wrap="square" lIns="34275" tIns="17150" rIns="34275" bIns="17150"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9pPr>
          </a:lstStyle>
          <a:p>
            <a:endParaRPr/>
          </a:p>
        </p:txBody>
      </p:sp>
      <p:sp>
        <p:nvSpPr>
          <p:cNvPr id="535" name="Google Shape;535;p57"/>
          <p:cNvSpPr txBox="1">
            <a:spLocks noGrp="1"/>
          </p:cNvSpPr>
          <p:nvPr>
            <p:ph type="subTitle" idx="3"/>
          </p:nvPr>
        </p:nvSpPr>
        <p:spPr>
          <a:xfrm>
            <a:off x="342525" y="2828925"/>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51. One photo, two statements">
  <p:cSld name="One photo, two statements">
    <p:spTree>
      <p:nvGrpSpPr>
        <p:cNvPr id="1" name="Shape 536"/>
        <p:cNvGrpSpPr/>
        <p:nvPr/>
      </p:nvGrpSpPr>
      <p:grpSpPr>
        <a:xfrm>
          <a:off x="0" y="0"/>
          <a:ext cx="0" cy="0"/>
          <a:chOff x="0" y="0"/>
          <a:chExt cx="0" cy="0"/>
        </a:xfrm>
      </p:grpSpPr>
      <p:pic>
        <p:nvPicPr>
          <p:cNvPr id="537" name="Google Shape;537;p58"/>
          <p:cNvPicPr preferRelativeResize="0"/>
          <p:nvPr/>
        </p:nvPicPr>
        <p:blipFill rotWithShape="1">
          <a:blip r:embed="rId2">
            <a:alphaModFix/>
          </a:blip>
          <a:srcRect/>
          <a:stretch/>
        </p:blipFill>
        <p:spPr>
          <a:xfrm>
            <a:off x="1892963" y="-988905"/>
            <a:ext cx="5143500" cy="5143500"/>
          </a:xfrm>
          <a:prstGeom prst="rect">
            <a:avLst/>
          </a:prstGeom>
          <a:noFill/>
          <a:ln>
            <a:noFill/>
          </a:ln>
        </p:spPr>
      </p:pic>
      <p:sp>
        <p:nvSpPr>
          <p:cNvPr id="538" name="Google Shape;538;p58"/>
          <p:cNvSpPr/>
          <p:nvPr/>
        </p:nvSpPr>
        <p:spPr>
          <a:xfrm>
            <a:off x="5821891" y="780991"/>
            <a:ext cx="542400" cy="5460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539" name="Google Shape;539;p58"/>
          <p:cNvSpPr/>
          <p:nvPr/>
        </p:nvSpPr>
        <p:spPr>
          <a:xfrm>
            <a:off x="5821911" y="2684231"/>
            <a:ext cx="542400" cy="5460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540" name="Google Shape;540;p58"/>
          <p:cNvSpPr>
            <a:spLocks noGrp="1"/>
          </p:cNvSpPr>
          <p:nvPr>
            <p:ph type="pic" idx="2"/>
          </p:nvPr>
        </p:nvSpPr>
        <p:spPr>
          <a:xfrm>
            <a:off x="513645" y="685800"/>
            <a:ext cx="4457700" cy="3771900"/>
          </a:xfrm>
          <a:prstGeom prst="roundRect">
            <a:avLst>
              <a:gd name="adj" fmla="val 2522"/>
            </a:avLst>
          </a:prstGeom>
          <a:solidFill>
            <a:srgbClr val="090C0F"/>
          </a:solidFill>
          <a:ln w="9525" cap="flat" cmpd="sng">
            <a:solidFill>
              <a:schemeClr val="lt2"/>
            </a:solidFill>
            <a:prstDash val="solid"/>
            <a:round/>
            <a:headEnd type="none" w="sm" len="sm"/>
            <a:tailEnd type="none" w="sm" len="sm"/>
          </a:ln>
          <a:effectLst>
            <a:reflection stA="20000" endPos="10000" dist="28575" dir="5400000" sy="-100000" algn="bl" rotWithShape="0"/>
          </a:effectLst>
        </p:spPr>
      </p:sp>
      <p:sp>
        <p:nvSpPr>
          <p:cNvPr id="541" name="Google Shape;541;p58"/>
          <p:cNvSpPr txBox="1">
            <a:spLocks noGrp="1"/>
          </p:cNvSpPr>
          <p:nvPr>
            <p:ph type="subTitle" idx="1"/>
          </p:nvPr>
        </p:nvSpPr>
        <p:spPr>
          <a:xfrm>
            <a:off x="5724144" y="1783080"/>
            <a:ext cx="29991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42" name="Google Shape;542;p58"/>
          <p:cNvSpPr txBox="1">
            <a:spLocks noGrp="1"/>
          </p:cNvSpPr>
          <p:nvPr>
            <p:ph type="subTitle" idx="3"/>
          </p:nvPr>
        </p:nvSpPr>
        <p:spPr>
          <a:xfrm>
            <a:off x="5724144" y="1905000"/>
            <a:ext cx="29991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43" name="Google Shape;543;p58"/>
          <p:cNvSpPr txBox="1">
            <a:spLocks noGrp="1"/>
          </p:cNvSpPr>
          <p:nvPr>
            <p:ph type="subTitle" idx="4"/>
          </p:nvPr>
        </p:nvSpPr>
        <p:spPr>
          <a:xfrm>
            <a:off x="5724144" y="3685032"/>
            <a:ext cx="29991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44" name="Google Shape;544;p58"/>
          <p:cNvSpPr txBox="1">
            <a:spLocks noGrp="1"/>
          </p:cNvSpPr>
          <p:nvPr>
            <p:ph type="subTitle" idx="5"/>
          </p:nvPr>
        </p:nvSpPr>
        <p:spPr>
          <a:xfrm>
            <a:off x="5724144" y="3806952"/>
            <a:ext cx="29991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2. Three photos, three statements">
  <p:cSld name="Three photos, three statements">
    <p:spTree>
      <p:nvGrpSpPr>
        <p:cNvPr id="1" name="Shape 545"/>
        <p:cNvGrpSpPr/>
        <p:nvPr/>
      </p:nvGrpSpPr>
      <p:grpSpPr>
        <a:xfrm>
          <a:off x="0" y="0"/>
          <a:ext cx="0" cy="0"/>
          <a:chOff x="0" y="0"/>
          <a:chExt cx="0" cy="0"/>
        </a:xfrm>
      </p:grpSpPr>
      <p:sp>
        <p:nvSpPr>
          <p:cNvPr id="546" name="Google Shape;546;p59"/>
          <p:cNvSpPr/>
          <p:nvPr/>
        </p:nvSpPr>
        <p:spPr>
          <a:xfrm>
            <a:off x="811183" y="2762496"/>
            <a:ext cx="5460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pic>
        <p:nvPicPr>
          <p:cNvPr id="547" name="Google Shape;547;p59"/>
          <p:cNvPicPr preferRelativeResize="0"/>
          <p:nvPr/>
        </p:nvPicPr>
        <p:blipFill rotWithShape="1">
          <a:blip r:embed="rId2">
            <a:alphaModFix/>
          </a:blip>
          <a:srcRect/>
          <a:stretch/>
        </p:blipFill>
        <p:spPr>
          <a:xfrm>
            <a:off x="5455954" y="-947496"/>
            <a:ext cx="4118116" cy="4118116"/>
          </a:xfrm>
          <a:prstGeom prst="rect">
            <a:avLst/>
          </a:prstGeom>
          <a:noFill/>
          <a:ln>
            <a:noFill/>
          </a:ln>
        </p:spPr>
      </p:pic>
      <p:sp>
        <p:nvSpPr>
          <p:cNvPr id="548" name="Google Shape;548;p59"/>
          <p:cNvSpPr>
            <a:spLocks noGrp="1"/>
          </p:cNvSpPr>
          <p:nvPr>
            <p:ph type="pic" idx="2"/>
          </p:nvPr>
        </p:nvSpPr>
        <p:spPr>
          <a:xfrm>
            <a:off x="809868" y="667753"/>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4000" dist="28575" dir="5400000" sy="-100000" algn="bl" rotWithShape="0"/>
          </a:effectLst>
        </p:spPr>
      </p:sp>
      <p:sp>
        <p:nvSpPr>
          <p:cNvPr id="549" name="Google Shape;549;p59"/>
          <p:cNvSpPr>
            <a:spLocks noGrp="1"/>
          </p:cNvSpPr>
          <p:nvPr>
            <p:ph type="pic" idx="3"/>
          </p:nvPr>
        </p:nvSpPr>
        <p:spPr>
          <a:xfrm>
            <a:off x="3457575" y="667753"/>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4000" dist="28575" dir="5400000" sy="-100000" algn="bl" rotWithShape="0"/>
          </a:effectLst>
        </p:spPr>
      </p:sp>
      <p:sp>
        <p:nvSpPr>
          <p:cNvPr id="550" name="Google Shape;550;p59"/>
          <p:cNvSpPr>
            <a:spLocks noGrp="1"/>
          </p:cNvSpPr>
          <p:nvPr>
            <p:ph type="pic" idx="4"/>
          </p:nvPr>
        </p:nvSpPr>
        <p:spPr>
          <a:xfrm>
            <a:off x="6105282" y="667753"/>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4000" dist="28575" dir="5400000" sy="-100000" algn="bl" rotWithShape="0"/>
          </a:effectLst>
        </p:spPr>
      </p:sp>
      <p:sp>
        <p:nvSpPr>
          <p:cNvPr id="551" name="Google Shape;551;p59"/>
          <p:cNvSpPr/>
          <p:nvPr/>
        </p:nvSpPr>
        <p:spPr>
          <a:xfrm>
            <a:off x="3456427" y="2759671"/>
            <a:ext cx="5460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552" name="Google Shape;552;p59"/>
          <p:cNvSpPr/>
          <p:nvPr/>
        </p:nvSpPr>
        <p:spPr>
          <a:xfrm>
            <a:off x="6101676" y="2759671"/>
            <a:ext cx="5460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553" name="Google Shape;553;p59"/>
          <p:cNvSpPr txBox="1">
            <a:spLocks noGrp="1"/>
          </p:cNvSpPr>
          <p:nvPr>
            <p:ph type="subTitle" idx="1"/>
          </p:nvPr>
        </p:nvSpPr>
        <p:spPr>
          <a:xfrm>
            <a:off x="737625" y="3361734"/>
            <a:ext cx="2231100" cy="62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54" name="Google Shape;554;p59"/>
          <p:cNvSpPr txBox="1">
            <a:spLocks noGrp="1"/>
          </p:cNvSpPr>
          <p:nvPr>
            <p:ph type="subTitle" idx="5"/>
          </p:nvPr>
        </p:nvSpPr>
        <p:spPr>
          <a:xfrm>
            <a:off x="737616"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55" name="Google Shape;555;p59"/>
          <p:cNvSpPr txBox="1">
            <a:spLocks noGrp="1"/>
          </p:cNvSpPr>
          <p:nvPr>
            <p:ph type="subTitle" idx="6"/>
          </p:nvPr>
        </p:nvSpPr>
        <p:spPr>
          <a:xfrm>
            <a:off x="3380225" y="3361659"/>
            <a:ext cx="2231100" cy="62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56" name="Google Shape;556;p59"/>
          <p:cNvSpPr txBox="1">
            <a:spLocks noGrp="1"/>
          </p:cNvSpPr>
          <p:nvPr>
            <p:ph type="subTitle" idx="7"/>
          </p:nvPr>
        </p:nvSpPr>
        <p:spPr>
          <a:xfrm>
            <a:off x="3380232"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57" name="Google Shape;557;p59"/>
          <p:cNvSpPr txBox="1">
            <a:spLocks noGrp="1"/>
          </p:cNvSpPr>
          <p:nvPr>
            <p:ph type="subTitle" idx="8"/>
          </p:nvPr>
        </p:nvSpPr>
        <p:spPr>
          <a:xfrm>
            <a:off x="6032000" y="3361659"/>
            <a:ext cx="2231100" cy="62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58" name="Google Shape;558;p59"/>
          <p:cNvSpPr txBox="1">
            <a:spLocks noGrp="1"/>
          </p:cNvSpPr>
          <p:nvPr>
            <p:ph type="subTitle" idx="9"/>
          </p:nvPr>
        </p:nvSpPr>
        <p:spPr>
          <a:xfrm>
            <a:off x="6031992"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53. Three photos, three statements, title">
  <p:cSld name="Three photos, three statements, title">
    <p:spTree>
      <p:nvGrpSpPr>
        <p:cNvPr id="1" name="Shape 559"/>
        <p:cNvGrpSpPr/>
        <p:nvPr/>
      </p:nvGrpSpPr>
      <p:grpSpPr>
        <a:xfrm>
          <a:off x="0" y="0"/>
          <a:ext cx="0" cy="0"/>
          <a:chOff x="0" y="0"/>
          <a:chExt cx="0" cy="0"/>
        </a:xfrm>
      </p:grpSpPr>
      <p:sp>
        <p:nvSpPr>
          <p:cNvPr id="560" name="Google Shape;560;p60"/>
          <p:cNvSpPr>
            <a:spLocks noGrp="1"/>
          </p:cNvSpPr>
          <p:nvPr>
            <p:ph type="pic" idx="2"/>
          </p:nvPr>
        </p:nvSpPr>
        <p:spPr>
          <a:xfrm>
            <a:off x="809868" y="1299621"/>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2000" dist="28575" dir="5400000" sy="-100000" algn="bl" rotWithShape="0"/>
          </a:effectLst>
        </p:spPr>
      </p:sp>
      <p:sp>
        <p:nvSpPr>
          <p:cNvPr id="561" name="Google Shape;561;p60"/>
          <p:cNvSpPr>
            <a:spLocks noGrp="1"/>
          </p:cNvSpPr>
          <p:nvPr>
            <p:ph type="pic" idx="3"/>
          </p:nvPr>
        </p:nvSpPr>
        <p:spPr>
          <a:xfrm>
            <a:off x="3457575" y="1299621"/>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2000" dist="28575" dir="5400000" sy="-100000" algn="bl" rotWithShape="0"/>
          </a:effectLst>
        </p:spPr>
      </p:sp>
      <p:sp>
        <p:nvSpPr>
          <p:cNvPr id="562" name="Google Shape;562;p60"/>
          <p:cNvSpPr>
            <a:spLocks noGrp="1"/>
          </p:cNvSpPr>
          <p:nvPr>
            <p:ph type="pic" idx="4"/>
          </p:nvPr>
        </p:nvSpPr>
        <p:spPr>
          <a:xfrm>
            <a:off x="6105282" y="1299621"/>
            <a:ext cx="2228850" cy="1885950"/>
          </a:xfrm>
          <a:prstGeom prst="roundRect">
            <a:avLst>
              <a:gd name="adj" fmla="val 4636"/>
            </a:avLst>
          </a:prstGeom>
          <a:solidFill>
            <a:srgbClr val="090C0F"/>
          </a:solidFill>
          <a:ln w="9525" cap="flat" cmpd="sng">
            <a:solidFill>
              <a:schemeClr val="lt2"/>
            </a:solidFill>
            <a:prstDash val="solid"/>
            <a:round/>
            <a:headEnd type="none" w="sm" len="sm"/>
            <a:tailEnd type="none" w="sm" len="sm"/>
          </a:ln>
          <a:effectLst>
            <a:reflection stA="20000" endPos="12000" dist="28575" dir="5400000" sy="-100000" algn="bl" rotWithShape="0"/>
          </a:effectLst>
        </p:spPr>
      </p:sp>
      <p:sp>
        <p:nvSpPr>
          <p:cNvPr id="563" name="Google Shape;563;p60"/>
          <p:cNvSpPr txBox="1">
            <a:spLocks noGrp="1"/>
          </p:cNvSpPr>
          <p:nvPr>
            <p:ph type="title"/>
          </p:nvPr>
        </p:nvSpPr>
        <p:spPr>
          <a:xfrm>
            <a:off x="809868" y="277033"/>
            <a:ext cx="6858000" cy="871603"/>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564" name="Google Shape;564;p60"/>
          <p:cNvSpPr txBox="1">
            <a:spLocks noGrp="1"/>
          </p:cNvSpPr>
          <p:nvPr>
            <p:ph type="subTitle" idx="1"/>
          </p:nvPr>
        </p:nvSpPr>
        <p:spPr>
          <a:xfrm>
            <a:off x="737625" y="3361734"/>
            <a:ext cx="22311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65" name="Google Shape;565;p60"/>
          <p:cNvSpPr txBox="1">
            <a:spLocks noGrp="1"/>
          </p:cNvSpPr>
          <p:nvPr>
            <p:ph type="subTitle" idx="5"/>
          </p:nvPr>
        </p:nvSpPr>
        <p:spPr>
          <a:xfrm>
            <a:off x="737616"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66" name="Google Shape;566;p60"/>
          <p:cNvSpPr txBox="1">
            <a:spLocks noGrp="1"/>
          </p:cNvSpPr>
          <p:nvPr>
            <p:ph type="subTitle" idx="6"/>
          </p:nvPr>
        </p:nvSpPr>
        <p:spPr>
          <a:xfrm>
            <a:off x="3380225" y="3361659"/>
            <a:ext cx="22311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67" name="Google Shape;567;p60"/>
          <p:cNvSpPr txBox="1">
            <a:spLocks noGrp="1"/>
          </p:cNvSpPr>
          <p:nvPr>
            <p:ph type="subTitle" idx="7"/>
          </p:nvPr>
        </p:nvSpPr>
        <p:spPr>
          <a:xfrm>
            <a:off x="3380232"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68" name="Google Shape;568;p60"/>
          <p:cNvSpPr txBox="1">
            <a:spLocks noGrp="1"/>
          </p:cNvSpPr>
          <p:nvPr>
            <p:ph type="subTitle" idx="8"/>
          </p:nvPr>
        </p:nvSpPr>
        <p:spPr>
          <a:xfrm>
            <a:off x="6032000" y="3361659"/>
            <a:ext cx="22311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69" name="Google Shape;569;p60"/>
          <p:cNvSpPr txBox="1">
            <a:spLocks noGrp="1"/>
          </p:cNvSpPr>
          <p:nvPr>
            <p:ph type="subTitle" idx="9"/>
          </p:nvPr>
        </p:nvSpPr>
        <p:spPr>
          <a:xfrm>
            <a:off x="6031992" y="3855720"/>
            <a:ext cx="2231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55. Screenshot, two statements_2">
  <p:cSld name="Screenshot, two statements_2">
    <p:spTree>
      <p:nvGrpSpPr>
        <p:cNvPr id="1" name="Shape 581"/>
        <p:cNvGrpSpPr/>
        <p:nvPr/>
      </p:nvGrpSpPr>
      <p:grpSpPr>
        <a:xfrm>
          <a:off x="0" y="0"/>
          <a:ext cx="0" cy="0"/>
          <a:chOff x="0" y="0"/>
          <a:chExt cx="0" cy="0"/>
        </a:xfrm>
      </p:grpSpPr>
      <p:sp>
        <p:nvSpPr>
          <p:cNvPr id="582" name="Google Shape;582;p62"/>
          <p:cNvSpPr/>
          <p:nvPr/>
        </p:nvSpPr>
        <p:spPr>
          <a:xfrm>
            <a:off x="6610875" y="448625"/>
            <a:ext cx="2229000" cy="19230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583" name="Google Shape;583;p62"/>
          <p:cNvSpPr/>
          <p:nvPr/>
        </p:nvSpPr>
        <p:spPr>
          <a:xfrm>
            <a:off x="6611025" y="2556775"/>
            <a:ext cx="2228700" cy="19203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584" name="Google Shape;584;p62"/>
          <p:cNvSpPr txBox="1">
            <a:spLocks noGrp="1"/>
          </p:cNvSpPr>
          <p:nvPr>
            <p:ph type="subTitle" idx="1"/>
          </p:nvPr>
        </p:nvSpPr>
        <p:spPr>
          <a:xfrm>
            <a:off x="6753275" y="741300"/>
            <a:ext cx="19152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85" name="Google Shape;585;p62"/>
          <p:cNvSpPr txBox="1">
            <a:spLocks noGrp="1"/>
          </p:cNvSpPr>
          <p:nvPr>
            <p:ph type="subTitle" idx="2"/>
          </p:nvPr>
        </p:nvSpPr>
        <p:spPr>
          <a:xfrm>
            <a:off x="6753281" y="1235355"/>
            <a:ext cx="19152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86" name="Google Shape;586;p62"/>
          <p:cNvSpPr txBox="1">
            <a:spLocks noGrp="1"/>
          </p:cNvSpPr>
          <p:nvPr>
            <p:ph type="subTitle" idx="3"/>
          </p:nvPr>
        </p:nvSpPr>
        <p:spPr>
          <a:xfrm>
            <a:off x="6767775" y="2798775"/>
            <a:ext cx="19152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587" name="Google Shape;587;p62"/>
          <p:cNvSpPr txBox="1">
            <a:spLocks noGrp="1"/>
          </p:cNvSpPr>
          <p:nvPr>
            <p:ph type="subTitle" idx="4"/>
          </p:nvPr>
        </p:nvSpPr>
        <p:spPr>
          <a:xfrm>
            <a:off x="6767781" y="3292830"/>
            <a:ext cx="19152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588" name="Google Shape;588;p62"/>
          <p:cNvSpPr/>
          <p:nvPr/>
        </p:nvSpPr>
        <p:spPr>
          <a:xfrm rot="5400000">
            <a:off x="6267601" y="3217518"/>
            <a:ext cx="685800" cy="18300"/>
          </a:xfrm>
          <a:prstGeom prst="roundRect">
            <a:avLst>
              <a:gd name="adj" fmla="val 50000"/>
            </a:avLst>
          </a:prstGeom>
          <a:gradFill>
            <a:gsLst>
              <a:gs pos="0">
                <a:srgbClr val="57CCC5"/>
              </a:gs>
              <a:gs pos="100000">
                <a:srgbClr val="388BFD"/>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2"/>
          <p:cNvSpPr/>
          <p:nvPr/>
        </p:nvSpPr>
        <p:spPr>
          <a:xfrm rot="5400000">
            <a:off x="6267595" y="1150207"/>
            <a:ext cx="685800" cy="18300"/>
          </a:xfrm>
          <a:prstGeom prst="roundRect">
            <a:avLst>
              <a:gd name="adj" fmla="val 50000"/>
            </a:avLst>
          </a:prstGeom>
          <a:gradFill>
            <a:gsLst>
              <a:gs pos="0">
                <a:srgbClr val="797EF9"/>
              </a:gs>
              <a:gs pos="100000">
                <a:srgbClr val="A371F7"/>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2"/>
          <p:cNvSpPr>
            <a:spLocks noGrp="1"/>
          </p:cNvSpPr>
          <p:nvPr>
            <p:ph type="pic" idx="5"/>
          </p:nvPr>
        </p:nvSpPr>
        <p:spPr>
          <a:xfrm>
            <a:off x="-14275" y="750425"/>
            <a:ext cx="6243900" cy="3736800"/>
          </a:xfrm>
          <a:prstGeom prst="roundRect">
            <a:avLst>
              <a:gd name="adj" fmla="val 0"/>
            </a:avLst>
          </a:prstGeom>
          <a:solidFill>
            <a:srgbClr val="0A0C10"/>
          </a:solidFill>
          <a:ln>
            <a:noFill/>
          </a:ln>
          <a:effectLst>
            <a:reflection stA="20000" endPos="20000" dist="38100" dir="5400000" fadeDir="5400012" sy="-100000" algn="bl" rotWithShape="0"/>
          </a:effectLst>
        </p:spPr>
      </p:sp>
      <p:pic>
        <p:nvPicPr>
          <p:cNvPr id="591" name="Google Shape;591;p62"/>
          <p:cNvPicPr preferRelativeResize="0"/>
          <p:nvPr/>
        </p:nvPicPr>
        <p:blipFill rotWithShape="1">
          <a:blip r:embed="rId2">
            <a:alphaModFix/>
          </a:blip>
          <a:srcRect/>
          <a:stretch/>
        </p:blipFill>
        <p:spPr>
          <a:xfrm>
            <a:off x="-998666" y="448622"/>
            <a:ext cx="7228331" cy="301809"/>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56. Screenshot_one statement_with icon">
  <p:cSld name="Screenshot_one statement_1">
    <p:spTree>
      <p:nvGrpSpPr>
        <p:cNvPr id="1" name="Shape 592"/>
        <p:cNvGrpSpPr/>
        <p:nvPr/>
      </p:nvGrpSpPr>
      <p:grpSpPr>
        <a:xfrm>
          <a:off x="0" y="0"/>
          <a:ext cx="0" cy="0"/>
          <a:chOff x="0" y="0"/>
          <a:chExt cx="0" cy="0"/>
        </a:xfrm>
      </p:grpSpPr>
      <p:sp>
        <p:nvSpPr>
          <p:cNvPr id="593" name="Google Shape;593;p63"/>
          <p:cNvSpPr/>
          <p:nvPr/>
        </p:nvSpPr>
        <p:spPr>
          <a:xfrm>
            <a:off x="817769" y="1635327"/>
            <a:ext cx="548700" cy="5487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pic>
        <p:nvPicPr>
          <p:cNvPr id="594" name="Google Shape;594;p63"/>
          <p:cNvPicPr preferRelativeResize="0"/>
          <p:nvPr/>
        </p:nvPicPr>
        <p:blipFill rotWithShape="1">
          <a:blip r:embed="rId2">
            <a:alphaModFix/>
          </a:blip>
          <a:srcRect/>
          <a:stretch/>
        </p:blipFill>
        <p:spPr>
          <a:xfrm>
            <a:off x="2098301" y="-1003495"/>
            <a:ext cx="5143500" cy="5143500"/>
          </a:xfrm>
          <a:prstGeom prst="rect">
            <a:avLst/>
          </a:prstGeom>
          <a:noFill/>
          <a:ln>
            <a:noFill/>
          </a:ln>
        </p:spPr>
      </p:pic>
      <p:sp>
        <p:nvSpPr>
          <p:cNvPr id="595" name="Google Shape;595;p63"/>
          <p:cNvSpPr>
            <a:spLocks noGrp="1"/>
          </p:cNvSpPr>
          <p:nvPr>
            <p:ph type="pic" idx="2"/>
          </p:nvPr>
        </p:nvSpPr>
        <p:spPr>
          <a:xfrm>
            <a:off x="4221028" y="729650"/>
            <a:ext cx="4969200" cy="3726300"/>
          </a:xfrm>
          <a:prstGeom prst="roundRect">
            <a:avLst>
              <a:gd name="adj" fmla="val 0"/>
            </a:avLst>
          </a:prstGeom>
          <a:solidFill>
            <a:srgbClr val="090C0F"/>
          </a:solidFill>
          <a:ln>
            <a:noFill/>
          </a:ln>
          <a:effectLst>
            <a:reflection stA="20000" endPos="12000" dist="28575" dir="5400000" sy="-100000" algn="bl" rotWithShape="0"/>
          </a:effectLst>
        </p:spPr>
      </p:sp>
      <p:pic>
        <p:nvPicPr>
          <p:cNvPr id="596" name="Google Shape;596;p63"/>
          <p:cNvPicPr preferRelativeResize="0"/>
          <p:nvPr/>
        </p:nvPicPr>
        <p:blipFill rotWithShape="1">
          <a:blip r:embed="rId3">
            <a:alphaModFix/>
          </a:blip>
          <a:srcRect/>
          <a:stretch/>
        </p:blipFill>
        <p:spPr>
          <a:xfrm>
            <a:off x="4221034" y="427841"/>
            <a:ext cx="7228332" cy="301809"/>
          </a:xfrm>
          <a:prstGeom prst="rect">
            <a:avLst/>
          </a:prstGeom>
          <a:noFill/>
          <a:ln>
            <a:noFill/>
          </a:ln>
        </p:spPr>
      </p:pic>
      <p:sp>
        <p:nvSpPr>
          <p:cNvPr id="597" name="Google Shape;597;p63"/>
          <p:cNvSpPr txBox="1">
            <a:spLocks noGrp="1"/>
          </p:cNvSpPr>
          <p:nvPr>
            <p:ph type="subTitle" idx="1"/>
          </p:nvPr>
        </p:nvSpPr>
        <p:spPr>
          <a:xfrm>
            <a:off x="733475" y="2417700"/>
            <a:ext cx="2624100" cy="62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598" name="Google Shape;598;p63"/>
          <p:cNvSpPr txBox="1">
            <a:spLocks noGrp="1"/>
          </p:cNvSpPr>
          <p:nvPr>
            <p:ph type="subTitle" idx="3"/>
          </p:nvPr>
        </p:nvSpPr>
        <p:spPr>
          <a:xfrm>
            <a:off x="733473" y="2987950"/>
            <a:ext cx="2624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58. Screenshot_one statement with title">
  <p:cSld name="Screenshot_one statement_1_1">
    <p:spTree>
      <p:nvGrpSpPr>
        <p:cNvPr id="1" name="Shape 606"/>
        <p:cNvGrpSpPr/>
        <p:nvPr/>
      </p:nvGrpSpPr>
      <p:grpSpPr>
        <a:xfrm>
          <a:off x="0" y="0"/>
          <a:ext cx="0" cy="0"/>
          <a:chOff x="0" y="0"/>
          <a:chExt cx="0" cy="0"/>
        </a:xfrm>
      </p:grpSpPr>
      <p:pic>
        <p:nvPicPr>
          <p:cNvPr id="607" name="Google Shape;607;p65"/>
          <p:cNvPicPr preferRelativeResize="0"/>
          <p:nvPr/>
        </p:nvPicPr>
        <p:blipFill rotWithShape="1">
          <a:blip r:embed="rId2">
            <a:alphaModFix/>
          </a:blip>
          <a:srcRect/>
          <a:stretch/>
        </p:blipFill>
        <p:spPr>
          <a:xfrm>
            <a:off x="2098301" y="-1003495"/>
            <a:ext cx="5143500" cy="5143500"/>
          </a:xfrm>
          <a:prstGeom prst="rect">
            <a:avLst/>
          </a:prstGeom>
          <a:noFill/>
          <a:ln>
            <a:noFill/>
          </a:ln>
        </p:spPr>
      </p:pic>
      <p:sp>
        <p:nvSpPr>
          <p:cNvPr id="608" name="Google Shape;608;p65"/>
          <p:cNvSpPr>
            <a:spLocks noGrp="1"/>
          </p:cNvSpPr>
          <p:nvPr>
            <p:ph type="pic" idx="2"/>
          </p:nvPr>
        </p:nvSpPr>
        <p:spPr>
          <a:xfrm>
            <a:off x="4221025" y="729650"/>
            <a:ext cx="4923000" cy="3726300"/>
          </a:xfrm>
          <a:prstGeom prst="roundRect">
            <a:avLst>
              <a:gd name="adj" fmla="val 0"/>
            </a:avLst>
          </a:prstGeom>
          <a:solidFill>
            <a:srgbClr val="090C0F"/>
          </a:solidFill>
          <a:ln>
            <a:noFill/>
          </a:ln>
          <a:effectLst>
            <a:reflection stA="20000" endPos="20000" dist="28575" dir="5400000" fadeDir="5400012" sy="-100000" algn="bl" rotWithShape="0"/>
          </a:effectLst>
        </p:spPr>
      </p:sp>
      <p:pic>
        <p:nvPicPr>
          <p:cNvPr id="609" name="Google Shape;609;p65"/>
          <p:cNvPicPr preferRelativeResize="0"/>
          <p:nvPr/>
        </p:nvPicPr>
        <p:blipFill rotWithShape="1">
          <a:blip r:embed="rId3">
            <a:alphaModFix/>
          </a:blip>
          <a:srcRect/>
          <a:stretch/>
        </p:blipFill>
        <p:spPr>
          <a:xfrm>
            <a:off x="4221034" y="427841"/>
            <a:ext cx="7228331" cy="301809"/>
          </a:xfrm>
          <a:prstGeom prst="rect">
            <a:avLst/>
          </a:prstGeom>
          <a:noFill/>
          <a:ln>
            <a:noFill/>
          </a:ln>
        </p:spPr>
      </p:pic>
      <p:sp>
        <p:nvSpPr>
          <p:cNvPr id="610" name="Google Shape;610;p65"/>
          <p:cNvSpPr txBox="1">
            <a:spLocks noGrp="1"/>
          </p:cNvSpPr>
          <p:nvPr>
            <p:ph type="subTitle" idx="1"/>
          </p:nvPr>
        </p:nvSpPr>
        <p:spPr>
          <a:xfrm>
            <a:off x="342525" y="2514600"/>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611" name="Google Shape;611;p65"/>
          <p:cNvSpPr txBox="1">
            <a:spLocks noGrp="1"/>
          </p:cNvSpPr>
          <p:nvPr>
            <p:ph type="title"/>
          </p:nvPr>
        </p:nvSpPr>
        <p:spPr>
          <a:xfrm>
            <a:off x="342525" y="1588075"/>
            <a:ext cx="3447900" cy="871500"/>
          </a:xfrm>
          <a:prstGeom prst="rect">
            <a:avLst/>
          </a:prstGeom>
          <a:noFill/>
          <a:ln>
            <a:noFill/>
          </a:ln>
        </p:spPr>
        <p:txBody>
          <a:bodyPr spcFirstLastPara="1" wrap="square" lIns="34275" tIns="17150" rIns="34275" bIns="17150"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9pPr>
          </a:lstStyle>
          <a:p>
            <a:endParaRPr/>
          </a:p>
        </p:txBody>
      </p:sp>
      <p:sp>
        <p:nvSpPr>
          <p:cNvPr id="612" name="Google Shape;612;p65"/>
          <p:cNvSpPr txBox="1">
            <a:spLocks noGrp="1"/>
          </p:cNvSpPr>
          <p:nvPr>
            <p:ph type="subTitle" idx="3"/>
          </p:nvPr>
        </p:nvSpPr>
        <p:spPr>
          <a:xfrm>
            <a:off x="342525" y="2828925"/>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59. Screenshot_one statement_with title">
  <p:cSld name="Screenshot_one statement_2_1">
    <p:spTree>
      <p:nvGrpSpPr>
        <p:cNvPr id="1" name="Shape 613"/>
        <p:cNvGrpSpPr/>
        <p:nvPr/>
      </p:nvGrpSpPr>
      <p:grpSpPr>
        <a:xfrm>
          <a:off x="0" y="0"/>
          <a:ext cx="0" cy="0"/>
          <a:chOff x="0" y="0"/>
          <a:chExt cx="0" cy="0"/>
        </a:xfrm>
      </p:grpSpPr>
      <p:sp>
        <p:nvSpPr>
          <p:cNvPr id="614" name="Google Shape;614;p66"/>
          <p:cNvSpPr txBox="1">
            <a:spLocks noGrp="1"/>
          </p:cNvSpPr>
          <p:nvPr>
            <p:ph type="title"/>
          </p:nvPr>
        </p:nvSpPr>
        <p:spPr>
          <a:xfrm>
            <a:off x="5343151" y="1588075"/>
            <a:ext cx="3447900" cy="871500"/>
          </a:xfrm>
          <a:prstGeom prst="rect">
            <a:avLst/>
          </a:prstGeom>
          <a:noFill/>
          <a:ln>
            <a:noFill/>
          </a:ln>
        </p:spPr>
        <p:txBody>
          <a:bodyPr spcFirstLastPara="1" wrap="square" lIns="34275" tIns="17150" rIns="34275" bIns="17150"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9pPr>
          </a:lstStyle>
          <a:p>
            <a:endParaRPr/>
          </a:p>
        </p:txBody>
      </p:sp>
      <p:pic>
        <p:nvPicPr>
          <p:cNvPr id="615" name="Google Shape;615;p66"/>
          <p:cNvPicPr preferRelativeResize="0"/>
          <p:nvPr/>
        </p:nvPicPr>
        <p:blipFill rotWithShape="1">
          <a:blip r:embed="rId2">
            <a:alphaModFix/>
          </a:blip>
          <a:srcRect/>
          <a:stretch/>
        </p:blipFill>
        <p:spPr>
          <a:xfrm>
            <a:off x="2334986" y="-1265464"/>
            <a:ext cx="5143500" cy="5143500"/>
          </a:xfrm>
          <a:prstGeom prst="rect">
            <a:avLst/>
          </a:prstGeom>
          <a:noFill/>
          <a:ln>
            <a:noFill/>
          </a:ln>
        </p:spPr>
      </p:pic>
      <p:sp>
        <p:nvSpPr>
          <p:cNvPr id="616" name="Google Shape;616;p66"/>
          <p:cNvSpPr>
            <a:spLocks noGrp="1"/>
          </p:cNvSpPr>
          <p:nvPr>
            <p:ph type="pic" idx="2"/>
          </p:nvPr>
        </p:nvSpPr>
        <p:spPr>
          <a:xfrm>
            <a:off x="0" y="903325"/>
            <a:ext cx="5051700" cy="3637800"/>
          </a:xfrm>
          <a:prstGeom prst="roundRect">
            <a:avLst>
              <a:gd name="adj" fmla="val 0"/>
            </a:avLst>
          </a:prstGeom>
          <a:solidFill>
            <a:srgbClr val="090C0F"/>
          </a:solidFill>
          <a:ln>
            <a:noFill/>
          </a:ln>
          <a:effectLst>
            <a:reflection stA="20000" endPos="20000" dist="28575" dir="5400000" fadeDir="5400012" sy="-100000" algn="bl" rotWithShape="0"/>
          </a:effectLst>
        </p:spPr>
      </p:sp>
      <p:pic>
        <p:nvPicPr>
          <p:cNvPr id="617" name="Google Shape;617;p66"/>
          <p:cNvPicPr preferRelativeResize="0"/>
          <p:nvPr/>
        </p:nvPicPr>
        <p:blipFill rotWithShape="1">
          <a:blip r:embed="rId3">
            <a:alphaModFix/>
          </a:blip>
          <a:srcRect/>
          <a:stretch/>
        </p:blipFill>
        <p:spPr>
          <a:xfrm>
            <a:off x="-2176384" y="601524"/>
            <a:ext cx="7228331" cy="301809"/>
          </a:xfrm>
          <a:prstGeom prst="rect">
            <a:avLst/>
          </a:prstGeom>
          <a:noFill/>
          <a:ln>
            <a:noFill/>
          </a:ln>
        </p:spPr>
      </p:pic>
      <p:sp>
        <p:nvSpPr>
          <p:cNvPr id="618" name="Google Shape;618;p66"/>
          <p:cNvSpPr txBox="1">
            <a:spLocks noGrp="1"/>
          </p:cNvSpPr>
          <p:nvPr>
            <p:ph type="subTitle" idx="1"/>
          </p:nvPr>
        </p:nvSpPr>
        <p:spPr>
          <a:xfrm>
            <a:off x="5343150" y="2514600"/>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619" name="Google Shape;619;p66"/>
          <p:cNvSpPr txBox="1">
            <a:spLocks noGrp="1"/>
          </p:cNvSpPr>
          <p:nvPr>
            <p:ph type="subTitle" idx="3"/>
          </p:nvPr>
        </p:nvSpPr>
        <p:spPr>
          <a:xfrm>
            <a:off x="5343150" y="2828925"/>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61. Large Screenshot_2">
  <p:cSld name="Large Screenshot_2">
    <p:spTree>
      <p:nvGrpSpPr>
        <p:cNvPr id="1" name="Shape 624"/>
        <p:cNvGrpSpPr/>
        <p:nvPr/>
      </p:nvGrpSpPr>
      <p:grpSpPr>
        <a:xfrm>
          <a:off x="0" y="0"/>
          <a:ext cx="0" cy="0"/>
          <a:chOff x="0" y="0"/>
          <a:chExt cx="0" cy="0"/>
        </a:xfrm>
      </p:grpSpPr>
      <p:pic>
        <p:nvPicPr>
          <p:cNvPr id="625" name="Google Shape;625;p68"/>
          <p:cNvPicPr preferRelativeResize="0"/>
          <p:nvPr/>
        </p:nvPicPr>
        <p:blipFill rotWithShape="1">
          <a:blip r:embed="rId2">
            <a:alphaModFix/>
          </a:blip>
          <a:srcRect/>
          <a:stretch/>
        </p:blipFill>
        <p:spPr>
          <a:xfrm>
            <a:off x="5211343" y="-1371600"/>
            <a:ext cx="5143500" cy="5143500"/>
          </a:xfrm>
          <a:prstGeom prst="rect">
            <a:avLst/>
          </a:prstGeom>
          <a:noFill/>
          <a:ln>
            <a:noFill/>
          </a:ln>
        </p:spPr>
      </p:pic>
      <p:sp>
        <p:nvSpPr>
          <p:cNvPr id="626" name="Google Shape;626;p68"/>
          <p:cNvSpPr>
            <a:spLocks noGrp="1"/>
          </p:cNvSpPr>
          <p:nvPr>
            <p:ph type="pic" idx="2"/>
          </p:nvPr>
        </p:nvSpPr>
        <p:spPr>
          <a:xfrm>
            <a:off x="370058" y="952424"/>
            <a:ext cx="8403900" cy="4229400"/>
          </a:xfrm>
          <a:prstGeom prst="roundRect">
            <a:avLst>
              <a:gd name="adj" fmla="val 0"/>
            </a:avLst>
          </a:prstGeom>
          <a:solidFill>
            <a:srgbClr val="0A0C10"/>
          </a:solidFill>
          <a:ln>
            <a:noFill/>
          </a:ln>
          <a:effectLst>
            <a:reflection stA="20000" endPos="35000" sy="-100000" algn="bl" rotWithShape="0"/>
          </a:effectLst>
        </p:spPr>
      </p:sp>
      <p:pic>
        <p:nvPicPr>
          <p:cNvPr id="627" name="Google Shape;627;p68"/>
          <p:cNvPicPr preferRelativeResize="0"/>
          <p:nvPr/>
        </p:nvPicPr>
        <p:blipFill rotWithShape="1">
          <a:blip r:embed="rId3">
            <a:alphaModFix/>
          </a:blip>
          <a:srcRect/>
          <a:stretch/>
        </p:blipFill>
        <p:spPr>
          <a:xfrm>
            <a:off x="370059" y="601524"/>
            <a:ext cx="8403887" cy="350893"/>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63. Code snippet_2">
  <p:cSld name="Code snippet_2">
    <p:spTree>
      <p:nvGrpSpPr>
        <p:cNvPr id="1" name="Shape 645"/>
        <p:cNvGrpSpPr/>
        <p:nvPr/>
      </p:nvGrpSpPr>
      <p:grpSpPr>
        <a:xfrm>
          <a:off x="0" y="0"/>
          <a:ext cx="0" cy="0"/>
          <a:chOff x="0" y="0"/>
          <a:chExt cx="0" cy="0"/>
        </a:xfrm>
      </p:grpSpPr>
      <p:pic>
        <p:nvPicPr>
          <p:cNvPr id="646" name="Google Shape;646;p70"/>
          <p:cNvPicPr preferRelativeResize="0"/>
          <p:nvPr/>
        </p:nvPicPr>
        <p:blipFill rotWithShape="1">
          <a:blip r:embed="rId2">
            <a:alphaModFix/>
          </a:blip>
          <a:srcRect/>
          <a:stretch/>
        </p:blipFill>
        <p:spPr>
          <a:xfrm>
            <a:off x="-1558905" y="-875550"/>
            <a:ext cx="5143500" cy="5143500"/>
          </a:xfrm>
          <a:prstGeom prst="rect">
            <a:avLst/>
          </a:prstGeom>
          <a:noFill/>
          <a:ln>
            <a:noFill/>
          </a:ln>
        </p:spPr>
      </p:pic>
      <p:grpSp>
        <p:nvGrpSpPr>
          <p:cNvPr id="647" name="Google Shape;647;p70"/>
          <p:cNvGrpSpPr/>
          <p:nvPr/>
        </p:nvGrpSpPr>
        <p:grpSpPr>
          <a:xfrm>
            <a:off x="239672" y="663279"/>
            <a:ext cx="4926395" cy="3604671"/>
            <a:chOff x="4796385" y="2821973"/>
            <a:chExt cx="5385971" cy="3940946"/>
          </a:xfrm>
        </p:grpSpPr>
        <p:sp>
          <p:nvSpPr>
            <p:cNvPr id="648" name="Google Shape;648;p70"/>
            <p:cNvSpPr/>
            <p:nvPr/>
          </p:nvSpPr>
          <p:spPr>
            <a:xfrm>
              <a:off x="4805901" y="2831493"/>
              <a:ext cx="5366939" cy="3921908"/>
            </a:xfrm>
            <a:custGeom>
              <a:avLst/>
              <a:gdLst/>
              <a:ahLst/>
              <a:cxnLst/>
              <a:rect l="l" t="t" r="r" b="b"/>
              <a:pathLst>
                <a:path w="5366939" h="3921908" extrusionOk="0">
                  <a:moveTo>
                    <a:pt x="0" y="57115"/>
                  </a:moveTo>
                  <a:cubicBezTo>
                    <a:pt x="0" y="25571"/>
                    <a:pt x="25562" y="0"/>
                    <a:pt x="57095" y="0"/>
                  </a:cubicBezTo>
                  <a:lnTo>
                    <a:pt x="5309845" y="0"/>
                  </a:lnTo>
                  <a:cubicBezTo>
                    <a:pt x="5341380" y="0"/>
                    <a:pt x="5366940" y="25571"/>
                    <a:pt x="5366940" y="57115"/>
                  </a:cubicBezTo>
                  <a:lnTo>
                    <a:pt x="5366940" y="3864794"/>
                  </a:lnTo>
                  <a:cubicBezTo>
                    <a:pt x="5366940" y="3896340"/>
                    <a:pt x="5341380" y="3921909"/>
                    <a:pt x="5309845" y="3921909"/>
                  </a:cubicBezTo>
                  <a:lnTo>
                    <a:pt x="57095" y="3921909"/>
                  </a:lnTo>
                  <a:cubicBezTo>
                    <a:pt x="25562" y="3921909"/>
                    <a:pt x="0" y="3896340"/>
                    <a:pt x="0" y="3864794"/>
                  </a:cubicBezTo>
                  <a:lnTo>
                    <a:pt x="0" y="57115"/>
                  </a:lnTo>
                  <a:close/>
                </a:path>
              </a:pathLst>
            </a:custGeom>
            <a:solidFill>
              <a:srgbClr val="161B22"/>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sp>
          <p:nvSpPr>
            <p:cNvPr id="649" name="Google Shape;649;p70"/>
            <p:cNvSpPr/>
            <p:nvPr/>
          </p:nvSpPr>
          <p:spPr>
            <a:xfrm>
              <a:off x="4971313" y="3047906"/>
              <a:ext cx="2361341" cy="147696"/>
            </a:xfrm>
            <a:custGeom>
              <a:avLst/>
              <a:gdLst/>
              <a:ahLst/>
              <a:cxnLst/>
              <a:rect l="l" t="t" r="r" b="b"/>
              <a:pathLst>
                <a:path w="2361341" h="147696" extrusionOk="0">
                  <a:moveTo>
                    <a:pt x="11895" y="118246"/>
                  </a:moveTo>
                  <a:cubicBezTo>
                    <a:pt x="18958" y="118246"/>
                    <a:pt x="23790" y="113263"/>
                    <a:pt x="23790" y="106645"/>
                  </a:cubicBezTo>
                  <a:cubicBezTo>
                    <a:pt x="23790" y="100100"/>
                    <a:pt x="18958" y="95118"/>
                    <a:pt x="11895" y="95118"/>
                  </a:cubicBezTo>
                  <a:cubicBezTo>
                    <a:pt x="4906" y="95118"/>
                    <a:pt x="0" y="100100"/>
                    <a:pt x="0" y="106645"/>
                  </a:cubicBezTo>
                  <a:cubicBezTo>
                    <a:pt x="0" y="113263"/>
                    <a:pt x="4906" y="118246"/>
                    <a:pt x="11895" y="118246"/>
                  </a:cubicBezTo>
                  <a:close/>
                  <a:moveTo>
                    <a:pt x="80216" y="147696"/>
                  </a:moveTo>
                  <a:cubicBezTo>
                    <a:pt x="103931" y="147696"/>
                    <a:pt x="118948" y="135871"/>
                    <a:pt x="118948" y="117205"/>
                  </a:cubicBezTo>
                  <a:lnTo>
                    <a:pt x="118948" y="35473"/>
                  </a:lnTo>
                  <a:lnTo>
                    <a:pt x="101180" y="35473"/>
                  </a:lnTo>
                  <a:lnTo>
                    <a:pt x="101180" y="48488"/>
                  </a:lnTo>
                  <a:lnTo>
                    <a:pt x="99916" y="48488"/>
                  </a:lnTo>
                  <a:cubicBezTo>
                    <a:pt x="95456" y="39638"/>
                    <a:pt x="85791" y="34135"/>
                    <a:pt x="74715" y="34135"/>
                  </a:cubicBezTo>
                  <a:cubicBezTo>
                    <a:pt x="53973" y="34135"/>
                    <a:pt x="41111" y="50347"/>
                    <a:pt x="41111" y="75261"/>
                  </a:cubicBezTo>
                  <a:cubicBezTo>
                    <a:pt x="41111" y="99654"/>
                    <a:pt x="53899" y="115569"/>
                    <a:pt x="74417" y="115569"/>
                  </a:cubicBezTo>
                  <a:cubicBezTo>
                    <a:pt x="85717" y="115569"/>
                    <a:pt x="94564" y="110809"/>
                    <a:pt x="99247" y="102033"/>
                  </a:cubicBezTo>
                  <a:lnTo>
                    <a:pt x="100511" y="102033"/>
                  </a:lnTo>
                  <a:lnTo>
                    <a:pt x="100511" y="117502"/>
                  </a:lnTo>
                  <a:cubicBezTo>
                    <a:pt x="100511" y="127840"/>
                    <a:pt x="93152" y="133938"/>
                    <a:pt x="80514" y="133938"/>
                  </a:cubicBezTo>
                  <a:cubicBezTo>
                    <a:pt x="70402" y="133938"/>
                    <a:pt x="63861" y="130294"/>
                    <a:pt x="62671" y="124567"/>
                  </a:cubicBezTo>
                  <a:lnTo>
                    <a:pt x="44159" y="124567"/>
                  </a:lnTo>
                  <a:cubicBezTo>
                    <a:pt x="45647" y="138549"/>
                    <a:pt x="59326" y="147696"/>
                    <a:pt x="80216" y="147696"/>
                  </a:cubicBezTo>
                  <a:close/>
                  <a:moveTo>
                    <a:pt x="80216" y="100918"/>
                  </a:moveTo>
                  <a:cubicBezTo>
                    <a:pt x="67354" y="100918"/>
                    <a:pt x="60069" y="90953"/>
                    <a:pt x="60069" y="75186"/>
                  </a:cubicBezTo>
                  <a:cubicBezTo>
                    <a:pt x="60069" y="59495"/>
                    <a:pt x="67354" y="49529"/>
                    <a:pt x="80216" y="49529"/>
                  </a:cubicBezTo>
                  <a:cubicBezTo>
                    <a:pt x="93002" y="49529"/>
                    <a:pt x="100809" y="59495"/>
                    <a:pt x="100809" y="75261"/>
                  </a:cubicBezTo>
                  <a:cubicBezTo>
                    <a:pt x="100809" y="90953"/>
                    <a:pt x="93077" y="100918"/>
                    <a:pt x="80216" y="100918"/>
                  </a:cubicBezTo>
                  <a:close/>
                  <a:moveTo>
                    <a:pt x="150990" y="21864"/>
                  </a:moveTo>
                  <a:cubicBezTo>
                    <a:pt x="157086" y="21864"/>
                    <a:pt x="162067" y="17030"/>
                    <a:pt x="162067" y="10932"/>
                  </a:cubicBezTo>
                  <a:cubicBezTo>
                    <a:pt x="162067" y="4908"/>
                    <a:pt x="157086" y="0"/>
                    <a:pt x="150990" y="0"/>
                  </a:cubicBezTo>
                  <a:cubicBezTo>
                    <a:pt x="144968" y="0"/>
                    <a:pt x="139988" y="4908"/>
                    <a:pt x="139988" y="10932"/>
                  </a:cubicBezTo>
                  <a:cubicBezTo>
                    <a:pt x="139988" y="17030"/>
                    <a:pt x="144968" y="21864"/>
                    <a:pt x="150990" y="21864"/>
                  </a:cubicBezTo>
                  <a:close/>
                  <a:moveTo>
                    <a:pt x="141846" y="116759"/>
                  </a:moveTo>
                  <a:lnTo>
                    <a:pt x="160209" y="116759"/>
                  </a:lnTo>
                  <a:lnTo>
                    <a:pt x="160209" y="35473"/>
                  </a:lnTo>
                  <a:lnTo>
                    <a:pt x="141846" y="35473"/>
                  </a:lnTo>
                  <a:lnTo>
                    <a:pt x="141846" y="116759"/>
                  </a:lnTo>
                  <a:close/>
                  <a:moveTo>
                    <a:pt x="188977" y="15543"/>
                  </a:moveTo>
                  <a:lnTo>
                    <a:pt x="188977" y="35994"/>
                  </a:lnTo>
                  <a:lnTo>
                    <a:pt x="176121" y="35994"/>
                  </a:lnTo>
                  <a:lnTo>
                    <a:pt x="176121" y="50347"/>
                  </a:lnTo>
                  <a:lnTo>
                    <a:pt x="188977" y="50347"/>
                  </a:lnTo>
                  <a:lnTo>
                    <a:pt x="188977" y="95192"/>
                  </a:lnTo>
                  <a:cubicBezTo>
                    <a:pt x="188977" y="110883"/>
                    <a:pt x="196409" y="117131"/>
                    <a:pt x="215070" y="117131"/>
                  </a:cubicBezTo>
                  <a:cubicBezTo>
                    <a:pt x="218638" y="117131"/>
                    <a:pt x="222064" y="116833"/>
                    <a:pt x="224738" y="116312"/>
                  </a:cubicBezTo>
                  <a:lnTo>
                    <a:pt x="224738" y="102183"/>
                  </a:lnTo>
                  <a:cubicBezTo>
                    <a:pt x="222511" y="102406"/>
                    <a:pt x="221093" y="102554"/>
                    <a:pt x="218495" y="102554"/>
                  </a:cubicBezTo>
                  <a:cubicBezTo>
                    <a:pt x="210759" y="102554"/>
                    <a:pt x="207343" y="98910"/>
                    <a:pt x="207343" y="90804"/>
                  </a:cubicBezTo>
                  <a:lnTo>
                    <a:pt x="207343" y="50347"/>
                  </a:lnTo>
                  <a:lnTo>
                    <a:pt x="224738" y="50347"/>
                  </a:lnTo>
                  <a:lnTo>
                    <a:pt x="224738" y="35994"/>
                  </a:lnTo>
                  <a:lnTo>
                    <a:pt x="207343" y="35994"/>
                  </a:lnTo>
                  <a:lnTo>
                    <a:pt x="207343" y="15543"/>
                  </a:lnTo>
                  <a:lnTo>
                    <a:pt x="188977" y="15543"/>
                  </a:lnTo>
                  <a:close/>
                  <a:moveTo>
                    <a:pt x="243922" y="116759"/>
                  </a:moveTo>
                  <a:lnTo>
                    <a:pt x="262354" y="116759"/>
                  </a:lnTo>
                  <a:lnTo>
                    <a:pt x="262354" y="69535"/>
                  </a:lnTo>
                  <a:cubicBezTo>
                    <a:pt x="262354" y="57636"/>
                    <a:pt x="269120" y="49678"/>
                    <a:pt x="281243" y="49678"/>
                  </a:cubicBezTo>
                  <a:cubicBezTo>
                    <a:pt x="291939" y="49678"/>
                    <a:pt x="297591" y="56074"/>
                    <a:pt x="297591" y="68642"/>
                  </a:cubicBezTo>
                  <a:lnTo>
                    <a:pt x="297591" y="116759"/>
                  </a:lnTo>
                  <a:lnTo>
                    <a:pt x="316033" y="116759"/>
                  </a:lnTo>
                  <a:lnTo>
                    <a:pt x="316033" y="64329"/>
                  </a:lnTo>
                  <a:cubicBezTo>
                    <a:pt x="316033" y="44992"/>
                    <a:pt x="305470" y="33986"/>
                    <a:pt x="288075" y="33986"/>
                  </a:cubicBezTo>
                  <a:cubicBezTo>
                    <a:pt x="275962" y="33986"/>
                    <a:pt x="267264" y="39489"/>
                    <a:pt x="263391" y="48637"/>
                  </a:cubicBezTo>
                  <a:lnTo>
                    <a:pt x="262059" y="48637"/>
                  </a:lnTo>
                  <a:lnTo>
                    <a:pt x="262059" y="4015"/>
                  </a:lnTo>
                  <a:lnTo>
                    <a:pt x="243922" y="4015"/>
                  </a:lnTo>
                  <a:lnTo>
                    <a:pt x="243922" y="116759"/>
                  </a:lnTo>
                  <a:close/>
                  <a:moveTo>
                    <a:pt x="408660" y="35473"/>
                  </a:moveTo>
                  <a:lnTo>
                    <a:pt x="390228" y="35473"/>
                  </a:lnTo>
                  <a:lnTo>
                    <a:pt x="390228" y="82847"/>
                  </a:lnTo>
                  <a:cubicBezTo>
                    <a:pt x="390228" y="95118"/>
                    <a:pt x="383681" y="102554"/>
                    <a:pt x="371710" y="102554"/>
                  </a:cubicBezTo>
                  <a:cubicBezTo>
                    <a:pt x="360710" y="102554"/>
                    <a:pt x="355581" y="96456"/>
                    <a:pt x="355581" y="83814"/>
                  </a:cubicBezTo>
                  <a:lnTo>
                    <a:pt x="355581" y="35473"/>
                  </a:lnTo>
                  <a:lnTo>
                    <a:pt x="337139" y="35473"/>
                  </a:lnTo>
                  <a:lnTo>
                    <a:pt x="337139" y="88275"/>
                  </a:lnTo>
                  <a:cubicBezTo>
                    <a:pt x="337139" y="107314"/>
                    <a:pt x="347549" y="118395"/>
                    <a:pt x="365315" y="118395"/>
                  </a:cubicBezTo>
                  <a:cubicBezTo>
                    <a:pt x="377734" y="118395"/>
                    <a:pt x="385689" y="113115"/>
                    <a:pt x="389628" y="103818"/>
                  </a:cubicBezTo>
                  <a:lnTo>
                    <a:pt x="390894" y="103818"/>
                  </a:lnTo>
                  <a:lnTo>
                    <a:pt x="390894" y="116759"/>
                  </a:lnTo>
                  <a:lnTo>
                    <a:pt x="408660" y="116759"/>
                  </a:lnTo>
                  <a:lnTo>
                    <a:pt x="408660" y="35473"/>
                  </a:lnTo>
                  <a:close/>
                  <a:moveTo>
                    <a:pt x="476461" y="118097"/>
                  </a:moveTo>
                  <a:cubicBezTo>
                    <a:pt x="496977" y="118097"/>
                    <a:pt x="509842" y="101959"/>
                    <a:pt x="509842" y="76154"/>
                  </a:cubicBezTo>
                  <a:cubicBezTo>
                    <a:pt x="509842" y="50199"/>
                    <a:pt x="497053" y="34135"/>
                    <a:pt x="476461" y="34135"/>
                  </a:cubicBezTo>
                  <a:cubicBezTo>
                    <a:pt x="465308" y="34135"/>
                    <a:pt x="455944" y="39564"/>
                    <a:pt x="451710" y="48414"/>
                  </a:cubicBezTo>
                  <a:lnTo>
                    <a:pt x="450444" y="48414"/>
                  </a:lnTo>
                  <a:lnTo>
                    <a:pt x="450444" y="4015"/>
                  </a:lnTo>
                  <a:lnTo>
                    <a:pt x="432002" y="4015"/>
                  </a:lnTo>
                  <a:lnTo>
                    <a:pt x="432002" y="116759"/>
                  </a:lnTo>
                  <a:lnTo>
                    <a:pt x="449769" y="116759"/>
                  </a:lnTo>
                  <a:lnTo>
                    <a:pt x="449769" y="103893"/>
                  </a:lnTo>
                  <a:lnTo>
                    <a:pt x="451034" y="103893"/>
                  </a:lnTo>
                  <a:cubicBezTo>
                    <a:pt x="455649" y="112817"/>
                    <a:pt x="465089" y="118097"/>
                    <a:pt x="476461" y="118097"/>
                  </a:cubicBezTo>
                  <a:close/>
                  <a:moveTo>
                    <a:pt x="470665" y="49529"/>
                  </a:moveTo>
                  <a:cubicBezTo>
                    <a:pt x="483226" y="49529"/>
                    <a:pt x="490887" y="59569"/>
                    <a:pt x="490887" y="76154"/>
                  </a:cubicBezTo>
                  <a:cubicBezTo>
                    <a:pt x="490887" y="92738"/>
                    <a:pt x="483302" y="102777"/>
                    <a:pt x="470665" y="102777"/>
                  </a:cubicBezTo>
                  <a:cubicBezTo>
                    <a:pt x="458028" y="102777"/>
                    <a:pt x="450149" y="92588"/>
                    <a:pt x="450149" y="76154"/>
                  </a:cubicBezTo>
                  <a:cubicBezTo>
                    <a:pt x="450149" y="59718"/>
                    <a:pt x="458095" y="49529"/>
                    <a:pt x="470665" y="49529"/>
                  </a:cubicBezTo>
                  <a:close/>
                  <a:moveTo>
                    <a:pt x="534079" y="139739"/>
                  </a:moveTo>
                  <a:lnTo>
                    <a:pt x="572590" y="4015"/>
                  </a:lnTo>
                  <a:lnTo>
                    <a:pt x="556004" y="4015"/>
                  </a:lnTo>
                  <a:lnTo>
                    <a:pt x="517426" y="139739"/>
                  </a:lnTo>
                  <a:lnTo>
                    <a:pt x="534079" y="139739"/>
                  </a:lnTo>
                  <a:close/>
                  <a:moveTo>
                    <a:pt x="693317" y="35473"/>
                  </a:moveTo>
                  <a:lnTo>
                    <a:pt x="674952" y="35473"/>
                  </a:lnTo>
                  <a:lnTo>
                    <a:pt x="661496" y="96530"/>
                  </a:lnTo>
                  <a:lnTo>
                    <a:pt x="660240" y="96530"/>
                  </a:lnTo>
                  <a:lnTo>
                    <a:pt x="644472" y="35473"/>
                  </a:lnTo>
                  <a:lnTo>
                    <a:pt x="626859" y="35473"/>
                  </a:lnTo>
                  <a:lnTo>
                    <a:pt x="611243" y="96530"/>
                  </a:lnTo>
                  <a:lnTo>
                    <a:pt x="609977" y="96530"/>
                  </a:lnTo>
                  <a:lnTo>
                    <a:pt x="596446" y="35473"/>
                  </a:lnTo>
                  <a:lnTo>
                    <a:pt x="577861" y="35473"/>
                  </a:lnTo>
                  <a:lnTo>
                    <a:pt x="599872" y="116759"/>
                  </a:lnTo>
                  <a:lnTo>
                    <a:pt x="619056" y="116759"/>
                  </a:lnTo>
                  <a:lnTo>
                    <a:pt x="634814" y="57859"/>
                  </a:lnTo>
                  <a:lnTo>
                    <a:pt x="636079" y="57859"/>
                  </a:lnTo>
                  <a:lnTo>
                    <a:pt x="651914" y="116759"/>
                  </a:lnTo>
                  <a:lnTo>
                    <a:pt x="671317" y="116759"/>
                  </a:lnTo>
                  <a:lnTo>
                    <a:pt x="693317" y="35473"/>
                  </a:lnTo>
                  <a:close/>
                  <a:moveTo>
                    <a:pt x="741268" y="118395"/>
                  </a:moveTo>
                  <a:cubicBezTo>
                    <a:pt x="765581" y="118395"/>
                    <a:pt x="780378" y="102480"/>
                    <a:pt x="780378" y="76079"/>
                  </a:cubicBezTo>
                  <a:cubicBezTo>
                    <a:pt x="780378" y="49827"/>
                    <a:pt x="765505" y="33912"/>
                    <a:pt x="741268" y="33912"/>
                  </a:cubicBezTo>
                  <a:cubicBezTo>
                    <a:pt x="717107" y="33912"/>
                    <a:pt x="702167" y="49902"/>
                    <a:pt x="702167" y="76079"/>
                  </a:cubicBezTo>
                  <a:cubicBezTo>
                    <a:pt x="702167" y="102480"/>
                    <a:pt x="716888" y="118395"/>
                    <a:pt x="741268" y="118395"/>
                  </a:cubicBezTo>
                  <a:close/>
                  <a:moveTo>
                    <a:pt x="741268" y="103298"/>
                  </a:moveTo>
                  <a:cubicBezTo>
                    <a:pt x="728412" y="103298"/>
                    <a:pt x="721047" y="93333"/>
                    <a:pt x="721047" y="76154"/>
                  </a:cubicBezTo>
                  <a:cubicBezTo>
                    <a:pt x="721047" y="58974"/>
                    <a:pt x="728412" y="49009"/>
                    <a:pt x="741268" y="49009"/>
                  </a:cubicBezTo>
                  <a:cubicBezTo>
                    <a:pt x="754057" y="49009"/>
                    <a:pt x="761413" y="58974"/>
                    <a:pt x="761413" y="76154"/>
                  </a:cubicBezTo>
                  <a:cubicBezTo>
                    <a:pt x="761413" y="93333"/>
                    <a:pt x="754133" y="103298"/>
                    <a:pt x="741268" y="103298"/>
                  </a:cubicBezTo>
                  <a:close/>
                  <a:moveTo>
                    <a:pt x="798962" y="116759"/>
                  </a:moveTo>
                  <a:lnTo>
                    <a:pt x="817395" y="116759"/>
                  </a:lnTo>
                  <a:lnTo>
                    <a:pt x="817395" y="69535"/>
                  </a:lnTo>
                  <a:cubicBezTo>
                    <a:pt x="817395" y="58081"/>
                    <a:pt x="825721" y="50645"/>
                    <a:pt x="837692" y="50645"/>
                  </a:cubicBezTo>
                  <a:cubicBezTo>
                    <a:pt x="840813" y="50645"/>
                    <a:pt x="845723" y="51166"/>
                    <a:pt x="847132" y="51686"/>
                  </a:cubicBezTo>
                  <a:lnTo>
                    <a:pt x="847132" y="34878"/>
                  </a:lnTo>
                  <a:cubicBezTo>
                    <a:pt x="845428" y="34433"/>
                    <a:pt x="842155" y="34135"/>
                    <a:pt x="839481" y="34135"/>
                  </a:cubicBezTo>
                  <a:cubicBezTo>
                    <a:pt x="828994" y="34135"/>
                    <a:pt x="820221" y="40084"/>
                    <a:pt x="817994" y="48117"/>
                  </a:cubicBezTo>
                  <a:lnTo>
                    <a:pt x="816728" y="48117"/>
                  </a:lnTo>
                  <a:lnTo>
                    <a:pt x="816728" y="35473"/>
                  </a:lnTo>
                  <a:lnTo>
                    <a:pt x="798962" y="35473"/>
                  </a:lnTo>
                  <a:lnTo>
                    <a:pt x="798962" y="116759"/>
                  </a:lnTo>
                  <a:close/>
                  <a:moveTo>
                    <a:pt x="882740" y="68790"/>
                  </a:moveTo>
                  <a:lnTo>
                    <a:pt x="881484" y="68790"/>
                  </a:lnTo>
                  <a:lnTo>
                    <a:pt x="881484" y="4015"/>
                  </a:lnTo>
                  <a:lnTo>
                    <a:pt x="863042" y="4015"/>
                  </a:lnTo>
                  <a:lnTo>
                    <a:pt x="863042" y="116759"/>
                  </a:lnTo>
                  <a:lnTo>
                    <a:pt x="881484" y="116759"/>
                  </a:lnTo>
                  <a:lnTo>
                    <a:pt x="881484" y="88201"/>
                  </a:lnTo>
                  <a:lnTo>
                    <a:pt x="888021" y="81657"/>
                  </a:lnTo>
                  <a:lnTo>
                    <a:pt x="914114" y="116759"/>
                  </a:lnTo>
                  <a:lnTo>
                    <a:pt x="936419" y="116759"/>
                  </a:lnTo>
                  <a:lnTo>
                    <a:pt x="901771" y="70353"/>
                  </a:lnTo>
                  <a:lnTo>
                    <a:pt x="934192" y="35473"/>
                  </a:lnTo>
                  <a:lnTo>
                    <a:pt x="912781" y="35473"/>
                  </a:lnTo>
                  <a:lnTo>
                    <a:pt x="882740" y="68790"/>
                  </a:lnTo>
                  <a:close/>
                  <a:moveTo>
                    <a:pt x="955527" y="116759"/>
                  </a:moveTo>
                  <a:lnTo>
                    <a:pt x="973892" y="116759"/>
                  </a:lnTo>
                  <a:lnTo>
                    <a:pt x="973892" y="50347"/>
                  </a:lnTo>
                  <a:lnTo>
                    <a:pt x="991354" y="50347"/>
                  </a:lnTo>
                  <a:lnTo>
                    <a:pt x="991354" y="35994"/>
                  </a:lnTo>
                  <a:lnTo>
                    <a:pt x="973664" y="35994"/>
                  </a:lnTo>
                  <a:lnTo>
                    <a:pt x="973664" y="28483"/>
                  </a:lnTo>
                  <a:cubicBezTo>
                    <a:pt x="973664" y="20749"/>
                    <a:pt x="977080" y="16881"/>
                    <a:pt x="985787" y="16881"/>
                  </a:cubicBezTo>
                  <a:cubicBezTo>
                    <a:pt x="988385" y="16881"/>
                    <a:pt x="990611" y="17104"/>
                    <a:pt x="992106" y="17328"/>
                  </a:cubicBezTo>
                  <a:lnTo>
                    <a:pt x="992106" y="4015"/>
                  </a:lnTo>
                  <a:cubicBezTo>
                    <a:pt x="989127" y="3495"/>
                    <a:pt x="985787" y="3272"/>
                    <a:pt x="981838" y="3272"/>
                  </a:cubicBezTo>
                  <a:cubicBezTo>
                    <a:pt x="963777" y="3272"/>
                    <a:pt x="955527" y="11230"/>
                    <a:pt x="955527" y="27442"/>
                  </a:cubicBezTo>
                  <a:lnTo>
                    <a:pt x="955527" y="35994"/>
                  </a:lnTo>
                  <a:lnTo>
                    <a:pt x="942214" y="35994"/>
                  </a:lnTo>
                  <a:lnTo>
                    <a:pt x="942214" y="50347"/>
                  </a:lnTo>
                  <a:lnTo>
                    <a:pt x="955527" y="50347"/>
                  </a:lnTo>
                  <a:lnTo>
                    <a:pt x="955527" y="116759"/>
                  </a:lnTo>
                  <a:close/>
                  <a:moveTo>
                    <a:pt x="1009948" y="116759"/>
                  </a:moveTo>
                  <a:lnTo>
                    <a:pt x="1028380" y="116759"/>
                  </a:lnTo>
                  <a:lnTo>
                    <a:pt x="1028380" y="4015"/>
                  </a:lnTo>
                  <a:lnTo>
                    <a:pt x="1009948" y="4015"/>
                  </a:lnTo>
                  <a:lnTo>
                    <a:pt x="1009948" y="116759"/>
                  </a:lnTo>
                  <a:close/>
                  <a:moveTo>
                    <a:pt x="1086817" y="118395"/>
                  </a:moveTo>
                  <a:cubicBezTo>
                    <a:pt x="1111120" y="118395"/>
                    <a:pt x="1125917" y="102480"/>
                    <a:pt x="1125917" y="76079"/>
                  </a:cubicBezTo>
                  <a:cubicBezTo>
                    <a:pt x="1125917" y="49827"/>
                    <a:pt x="1111054" y="33912"/>
                    <a:pt x="1086817" y="33912"/>
                  </a:cubicBezTo>
                  <a:cubicBezTo>
                    <a:pt x="1062656" y="33912"/>
                    <a:pt x="1047707" y="49902"/>
                    <a:pt x="1047707" y="76079"/>
                  </a:cubicBezTo>
                  <a:cubicBezTo>
                    <a:pt x="1047707" y="102480"/>
                    <a:pt x="1062428" y="118395"/>
                    <a:pt x="1086817" y="118395"/>
                  </a:cubicBezTo>
                  <a:close/>
                  <a:moveTo>
                    <a:pt x="1086817" y="103298"/>
                  </a:moveTo>
                  <a:cubicBezTo>
                    <a:pt x="1073951" y="103298"/>
                    <a:pt x="1066596" y="93333"/>
                    <a:pt x="1066596" y="76154"/>
                  </a:cubicBezTo>
                  <a:cubicBezTo>
                    <a:pt x="1066596" y="58974"/>
                    <a:pt x="1073951" y="49009"/>
                    <a:pt x="1086817" y="49009"/>
                  </a:cubicBezTo>
                  <a:cubicBezTo>
                    <a:pt x="1099606" y="49009"/>
                    <a:pt x="1106962" y="58974"/>
                    <a:pt x="1106962" y="76154"/>
                  </a:cubicBezTo>
                  <a:cubicBezTo>
                    <a:pt x="1106962" y="93333"/>
                    <a:pt x="1099673" y="103298"/>
                    <a:pt x="1086817" y="103298"/>
                  </a:cubicBezTo>
                  <a:close/>
                  <a:moveTo>
                    <a:pt x="1250147" y="35473"/>
                  </a:moveTo>
                  <a:lnTo>
                    <a:pt x="1231781" y="35473"/>
                  </a:lnTo>
                  <a:lnTo>
                    <a:pt x="1218326" y="96530"/>
                  </a:lnTo>
                  <a:lnTo>
                    <a:pt x="1217060" y="96530"/>
                  </a:lnTo>
                  <a:lnTo>
                    <a:pt x="1201302" y="35473"/>
                  </a:lnTo>
                  <a:lnTo>
                    <a:pt x="1183679" y="35473"/>
                  </a:lnTo>
                  <a:lnTo>
                    <a:pt x="1168073" y="96530"/>
                  </a:lnTo>
                  <a:lnTo>
                    <a:pt x="1166807" y="96530"/>
                  </a:lnTo>
                  <a:lnTo>
                    <a:pt x="1153275" y="35473"/>
                  </a:lnTo>
                  <a:lnTo>
                    <a:pt x="1134691" y="35473"/>
                  </a:lnTo>
                  <a:lnTo>
                    <a:pt x="1156701" y="116759"/>
                  </a:lnTo>
                  <a:lnTo>
                    <a:pt x="1175876" y="116759"/>
                  </a:lnTo>
                  <a:lnTo>
                    <a:pt x="1191634" y="57859"/>
                  </a:lnTo>
                  <a:lnTo>
                    <a:pt x="1192899" y="57859"/>
                  </a:lnTo>
                  <a:lnTo>
                    <a:pt x="1208734" y="116759"/>
                  </a:lnTo>
                  <a:lnTo>
                    <a:pt x="1228137" y="116759"/>
                  </a:lnTo>
                  <a:lnTo>
                    <a:pt x="1250147" y="35473"/>
                  </a:lnTo>
                  <a:close/>
                  <a:moveTo>
                    <a:pt x="1262184" y="58676"/>
                  </a:moveTo>
                  <a:cubicBezTo>
                    <a:pt x="1262184" y="70873"/>
                    <a:pt x="1269550" y="78013"/>
                    <a:pt x="1285165" y="81582"/>
                  </a:cubicBezTo>
                  <a:lnTo>
                    <a:pt x="1299582" y="84928"/>
                  </a:lnTo>
                  <a:cubicBezTo>
                    <a:pt x="1307318" y="86714"/>
                    <a:pt x="1310810" y="89688"/>
                    <a:pt x="1310810" y="94299"/>
                  </a:cubicBezTo>
                  <a:cubicBezTo>
                    <a:pt x="1310810" y="100472"/>
                    <a:pt x="1304340" y="104711"/>
                    <a:pt x="1295052" y="104711"/>
                  </a:cubicBezTo>
                  <a:cubicBezTo>
                    <a:pt x="1285831" y="104711"/>
                    <a:pt x="1280103" y="100993"/>
                    <a:pt x="1278323" y="94968"/>
                  </a:cubicBezTo>
                  <a:lnTo>
                    <a:pt x="1260110" y="94968"/>
                  </a:lnTo>
                  <a:cubicBezTo>
                    <a:pt x="1261518" y="109619"/>
                    <a:pt x="1274308" y="118395"/>
                    <a:pt x="1294605" y="118395"/>
                  </a:cubicBezTo>
                  <a:cubicBezTo>
                    <a:pt x="1314893" y="118395"/>
                    <a:pt x="1329243" y="108057"/>
                    <a:pt x="1329243" y="92514"/>
                  </a:cubicBezTo>
                  <a:cubicBezTo>
                    <a:pt x="1329243" y="80541"/>
                    <a:pt x="1322030" y="73922"/>
                    <a:pt x="1306500" y="70353"/>
                  </a:cubicBezTo>
                  <a:lnTo>
                    <a:pt x="1292150" y="67155"/>
                  </a:lnTo>
                  <a:cubicBezTo>
                    <a:pt x="1283966" y="65221"/>
                    <a:pt x="1280103" y="62320"/>
                    <a:pt x="1280103" y="57710"/>
                  </a:cubicBezTo>
                  <a:cubicBezTo>
                    <a:pt x="1280103" y="51686"/>
                    <a:pt x="1286421" y="47596"/>
                    <a:pt x="1294824" y="47596"/>
                  </a:cubicBezTo>
                  <a:cubicBezTo>
                    <a:pt x="1303445" y="47596"/>
                    <a:pt x="1308879" y="51314"/>
                    <a:pt x="1310211" y="57041"/>
                  </a:cubicBezTo>
                  <a:lnTo>
                    <a:pt x="1327539" y="57041"/>
                  </a:lnTo>
                  <a:cubicBezTo>
                    <a:pt x="1326197" y="42390"/>
                    <a:pt x="1314084" y="33912"/>
                    <a:pt x="1294748" y="33912"/>
                  </a:cubicBezTo>
                  <a:cubicBezTo>
                    <a:pt x="1275573" y="33912"/>
                    <a:pt x="1262184" y="44101"/>
                    <a:pt x="1262184" y="58676"/>
                  </a:cubicBezTo>
                  <a:close/>
                  <a:moveTo>
                    <a:pt x="1353632" y="139739"/>
                  </a:moveTo>
                  <a:lnTo>
                    <a:pt x="1392142" y="4015"/>
                  </a:lnTo>
                  <a:lnTo>
                    <a:pt x="1375566" y="4015"/>
                  </a:lnTo>
                  <a:lnTo>
                    <a:pt x="1336979" y="139739"/>
                  </a:lnTo>
                  <a:lnTo>
                    <a:pt x="1353632" y="139739"/>
                  </a:lnTo>
                  <a:close/>
                  <a:moveTo>
                    <a:pt x="1448267" y="34135"/>
                  </a:moveTo>
                  <a:cubicBezTo>
                    <a:pt x="1437114" y="34135"/>
                    <a:pt x="1427675" y="39712"/>
                    <a:pt x="1422993" y="48934"/>
                  </a:cubicBezTo>
                  <a:lnTo>
                    <a:pt x="1421727" y="48934"/>
                  </a:lnTo>
                  <a:lnTo>
                    <a:pt x="1421727" y="35473"/>
                  </a:lnTo>
                  <a:lnTo>
                    <a:pt x="1403961" y="35473"/>
                  </a:lnTo>
                  <a:lnTo>
                    <a:pt x="1403961" y="143754"/>
                  </a:lnTo>
                  <a:lnTo>
                    <a:pt x="1422393" y="143754"/>
                  </a:lnTo>
                  <a:lnTo>
                    <a:pt x="1422393" y="104413"/>
                  </a:lnTo>
                  <a:lnTo>
                    <a:pt x="1423659" y="104413"/>
                  </a:lnTo>
                  <a:cubicBezTo>
                    <a:pt x="1427827" y="113040"/>
                    <a:pt x="1436819" y="118097"/>
                    <a:pt x="1448495" y="118097"/>
                  </a:cubicBezTo>
                  <a:cubicBezTo>
                    <a:pt x="1469011" y="118097"/>
                    <a:pt x="1481801" y="101959"/>
                    <a:pt x="1481801" y="76154"/>
                  </a:cubicBezTo>
                  <a:cubicBezTo>
                    <a:pt x="1481801" y="50124"/>
                    <a:pt x="1468859" y="34135"/>
                    <a:pt x="1448267" y="34135"/>
                  </a:cubicBezTo>
                  <a:close/>
                  <a:moveTo>
                    <a:pt x="1442472" y="102777"/>
                  </a:moveTo>
                  <a:cubicBezTo>
                    <a:pt x="1429901" y="102777"/>
                    <a:pt x="1422098" y="92588"/>
                    <a:pt x="1422022" y="76154"/>
                  </a:cubicBezTo>
                  <a:cubicBezTo>
                    <a:pt x="1422098" y="59718"/>
                    <a:pt x="1429977" y="49529"/>
                    <a:pt x="1442548" y="49529"/>
                  </a:cubicBezTo>
                  <a:cubicBezTo>
                    <a:pt x="1455185" y="49529"/>
                    <a:pt x="1462836" y="59495"/>
                    <a:pt x="1462836" y="76154"/>
                  </a:cubicBezTo>
                  <a:cubicBezTo>
                    <a:pt x="1462836" y="92812"/>
                    <a:pt x="1455251" y="102777"/>
                    <a:pt x="1442472" y="102777"/>
                  </a:cubicBezTo>
                  <a:close/>
                  <a:moveTo>
                    <a:pt x="1500309" y="116759"/>
                  </a:moveTo>
                  <a:lnTo>
                    <a:pt x="1518741" y="116759"/>
                  </a:lnTo>
                  <a:lnTo>
                    <a:pt x="1518741" y="69535"/>
                  </a:lnTo>
                  <a:cubicBezTo>
                    <a:pt x="1518741" y="58081"/>
                    <a:pt x="1527067" y="50645"/>
                    <a:pt x="1539039" y="50645"/>
                  </a:cubicBezTo>
                  <a:cubicBezTo>
                    <a:pt x="1542160" y="50645"/>
                    <a:pt x="1547070" y="51166"/>
                    <a:pt x="1548478" y="51686"/>
                  </a:cubicBezTo>
                  <a:lnTo>
                    <a:pt x="1548478" y="34878"/>
                  </a:lnTo>
                  <a:cubicBezTo>
                    <a:pt x="1546775" y="34433"/>
                    <a:pt x="1543501" y="34135"/>
                    <a:pt x="1540827" y="34135"/>
                  </a:cubicBezTo>
                  <a:cubicBezTo>
                    <a:pt x="1530341" y="34135"/>
                    <a:pt x="1521567" y="40084"/>
                    <a:pt x="1519341" y="48117"/>
                  </a:cubicBezTo>
                  <a:lnTo>
                    <a:pt x="1518075" y="48117"/>
                  </a:lnTo>
                  <a:lnTo>
                    <a:pt x="1518075" y="35473"/>
                  </a:lnTo>
                  <a:lnTo>
                    <a:pt x="1500309" y="35473"/>
                  </a:lnTo>
                  <a:lnTo>
                    <a:pt x="1500309" y="116759"/>
                  </a:lnTo>
                  <a:close/>
                  <a:moveTo>
                    <a:pt x="1573020" y="21864"/>
                  </a:moveTo>
                  <a:cubicBezTo>
                    <a:pt x="1579110" y="21864"/>
                    <a:pt x="1584096" y="17030"/>
                    <a:pt x="1584096" y="10932"/>
                  </a:cubicBezTo>
                  <a:cubicBezTo>
                    <a:pt x="1584096" y="4908"/>
                    <a:pt x="1579110" y="0"/>
                    <a:pt x="1573020" y="0"/>
                  </a:cubicBezTo>
                  <a:cubicBezTo>
                    <a:pt x="1566996" y="0"/>
                    <a:pt x="1562010" y="4908"/>
                    <a:pt x="1562010" y="10932"/>
                  </a:cubicBezTo>
                  <a:cubicBezTo>
                    <a:pt x="1562010" y="17030"/>
                    <a:pt x="1566996" y="21864"/>
                    <a:pt x="1573020" y="21864"/>
                  </a:cubicBezTo>
                  <a:close/>
                  <a:moveTo>
                    <a:pt x="1563875" y="116759"/>
                  </a:moveTo>
                  <a:lnTo>
                    <a:pt x="1582231" y="116759"/>
                  </a:lnTo>
                  <a:lnTo>
                    <a:pt x="1582231" y="35473"/>
                  </a:lnTo>
                  <a:lnTo>
                    <a:pt x="1563875" y="35473"/>
                  </a:lnTo>
                  <a:lnTo>
                    <a:pt x="1563875" y="116759"/>
                  </a:lnTo>
                  <a:close/>
                  <a:moveTo>
                    <a:pt x="1640221" y="118395"/>
                  </a:moveTo>
                  <a:cubicBezTo>
                    <a:pt x="1664533" y="118395"/>
                    <a:pt x="1679321" y="102480"/>
                    <a:pt x="1679321" y="76079"/>
                  </a:cubicBezTo>
                  <a:cubicBezTo>
                    <a:pt x="1679321" y="49827"/>
                    <a:pt x="1664457" y="33912"/>
                    <a:pt x="1640221" y="33912"/>
                  </a:cubicBezTo>
                  <a:cubicBezTo>
                    <a:pt x="1616060" y="33912"/>
                    <a:pt x="1601120" y="49902"/>
                    <a:pt x="1601120" y="76079"/>
                  </a:cubicBezTo>
                  <a:cubicBezTo>
                    <a:pt x="1601120" y="102480"/>
                    <a:pt x="1615841" y="118395"/>
                    <a:pt x="1640221" y="118395"/>
                  </a:cubicBezTo>
                  <a:close/>
                  <a:moveTo>
                    <a:pt x="1640221" y="103298"/>
                  </a:moveTo>
                  <a:cubicBezTo>
                    <a:pt x="1627355" y="103298"/>
                    <a:pt x="1619999" y="93333"/>
                    <a:pt x="1619999" y="76154"/>
                  </a:cubicBezTo>
                  <a:cubicBezTo>
                    <a:pt x="1619999" y="58974"/>
                    <a:pt x="1627355" y="49009"/>
                    <a:pt x="1640221" y="49009"/>
                  </a:cubicBezTo>
                  <a:cubicBezTo>
                    <a:pt x="1653010" y="49009"/>
                    <a:pt x="1660366" y="58974"/>
                    <a:pt x="1660366" y="76154"/>
                  </a:cubicBezTo>
                  <a:cubicBezTo>
                    <a:pt x="1660366" y="93333"/>
                    <a:pt x="1653086" y="103298"/>
                    <a:pt x="1640221" y="103298"/>
                  </a:cubicBezTo>
                  <a:close/>
                  <a:moveTo>
                    <a:pt x="1697906" y="116759"/>
                  </a:moveTo>
                  <a:lnTo>
                    <a:pt x="1716347" y="116759"/>
                  </a:lnTo>
                  <a:lnTo>
                    <a:pt x="1716347" y="69535"/>
                  </a:lnTo>
                  <a:cubicBezTo>
                    <a:pt x="1716347" y="58081"/>
                    <a:pt x="1724674" y="50645"/>
                    <a:pt x="1736645" y="50645"/>
                  </a:cubicBezTo>
                  <a:cubicBezTo>
                    <a:pt x="1739766" y="50645"/>
                    <a:pt x="1744676" y="51166"/>
                    <a:pt x="1746084" y="51686"/>
                  </a:cubicBezTo>
                  <a:lnTo>
                    <a:pt x="1746084" y="34878"/>
                  </a:lnTo>
                  <a:cubicBezTo>
                    <a:pt x="1744372" y="34433"/>
                    <a:pt x="1741107" y="34135"/>
                    <a:pt x="1738424" y="34135"/>
                  </a:cubicBezTo>
                  <a:cubicBezTo>
                    <a:pt x="1727947" y="34135"/>
                    <a:pt x="1719174" y="40084"/>
                    <a:pt x="1716937" y="48117"/>
                  </a:cubicBezTo>
                  <a:lnTo>
                    <a:pt x="1715681" y="48117"/>
                  </a:lnTo>
                  <a:lnTo>
                    <a:pt x="1715681" y="35473"/>
                  </a:lnTo>
                  <a:lnTo>
                    <a:pt x="1697906" y="35473"/>
                  </a:lnTo>
                  <a:lnTo>
                    <a:pt x="1697906" y="116759"/>
                  </a:lnTo>
                  <a:close/>
                  <a:moveTo>
                    <a:pt x="1770616" y="21864"/>
                  </a:moveTo>
                  <a:cubicBezTo>
                    <a:pt x="1776716" y="21864"/>
                    <a:pt x="1781693" y="17030"/>
                    <a:pt x="1781693" y="10932"/>
                  </a:cubicBezTo>
                  <a:cubicBezTo>
                    <a:pt x="1781693" y="4908"/>
                    <a:pt x="1776716" y="0"/>
                    <a:pt x="1770616" y="0"/>
                  </a:cubicBezTo>
                  <a:cubicBezTo>
                    <a:pt x="1764593" y="0"/>
                    <a:pt x="1759616" y="4908"/>
                    <a:pt x="1759616" y="10932"/>
                  </a:cubicBezTo>
                  <a:cubicBezTo>
                    <a:pt x="1759616" y="17030"/>
                    <a:pt x="1764593" y="21864"/>
                    <a:pt x="1770616" y="21864"/>
                  </a:cubicBezTo>
                  <a:close/>
                  <a:moveTo>
                    <a:pt x="1761472" y="116759"/>
                  </a:moveTo>
                  <a:lnTo>
                    <a:pt x="1779837" y="116759"/>
                  </a:lnTo>
                  <a:lnTo>
                    <a:pt x="1779837" y="35473"/>
                  </a:lnTo>
                  <a:lnTo>
                    <a:pt x="1761472" y="35473"/>
                  </a:lnTo>
                  <a:lnTo>
                    <a:pt x="1761472" y="116759"/>
                  </a:lnTo>
                  <a:close/>
                  <a:moveTo>
                    <a:pt x="1808604" y="15543"/>
                  </a:moveTo>
                  <a:lnTo>
                    <a:pt x="1808604" y="35994"/>
                  </a:lnTo>
                  <a:lnTo>
                    <a:pt x="1795748" y="35994"/>
                  </a:lnTo>
                  <a:lnTo>
                    <a:pt x="1795748" y="50347"/>
                  </a:lnTo>
                  <a:lnTo>
                    <a:pt x="1808604" y="50347"/>
                  </a:lnTo>
                  <a:lnTo>
                    <a:pt x="1808604" y="95192"/>
                  </a:lnTo>
                  <a:cubicBezTo>
                    <a:pt x="1808604" y="110883"/>
                    <a:pt x="1816045" y="117131"/>
                    <a:pt x="1834705" y="117131"/>
                  </a:cubicBezTo>
                  <a:cubicBezTo>
                    <a:pt x="1838265" y="117131"/>
                    <a:pt x="1841690" y="116833"/>
                    <a:pt x="1844364" y="116312"/>
                  </a:cubicBezTo>
                  <a:lnTo>
                    <a:pt x="1844364" y="102183"/>
                  </a:lnTo>
                  <a:cubicBezTo>
                    <a:pt x="1842137" y="102406"/>
                    <a:pt x="1840720" y="102554"/>
                    <a:pt x="1838122" y="102554"/>
                  </a:cubicBezTo>
                  <a:cubicBezTo>
                    <a:pt x="1830385" y="102554"/>
                    <a:pt x="1826969" y="98910"/>
                    <a:pt x="1826969" y="90804"/>
                  </a:cubicBezTo>
                  <a:lnTo>
                    <a:pt x="1826969" y="50347"/>
                  </a:lnTo>
                  <a:lnTo>
                    <a:pt x="1844364" y="50347"/>
                  </a:lnTo>
                  <a:lnTo>
                    <a:pt x="1844364" y="35994"/>
                  </a:lnTo>
                  <a:lnTo>
                    <a:pt x="1826969" y="35994"/>
                  </a:lnTo>
                  <a:lnTo>
                    <a:pt x="1826969" y="15543"/>
                  </a:lnTo>
                  <a:lnTo>
                    <a:pt x="1808604" y="15543"/>
                  </a:lnTo>
                  <a:close/>
                  <a:moveTo>
                    <a:pt x="1872169" y="21864"/>
                  </a:moveTo>
                  <a:cubicBezTo>
                    <a:pt x="1878269" y="21864"/>
                    <a:pt x="1883246" y="17030"/>
                    <a:pt x="1883246" y="10932"/>
                  </a:cubicBezTo>
                  <a:cubicBezTo>
                    <a:pt x="1883246" y="4908"/>
                    <a:pt x="1878269" y="0"/>
                    <a:pt x="1872169" y="0"/>
                  </a:cubicBezTo>
                  <a:cubicBezTo>
                    <a:pt x="1866146" y="0"/>
                    <a:pt x="1861169" y="4908"/>
                    <a:pt x="1861169" y="10932"/>
                  </a:cubicBezTo>
                  <a:cubicBezTo>
                    <a:pt x="1861169" y="17030"/>
                    <a:pt x="1866146" y="21864"/>
                    <a:pt x="1872169" y="21864"/>
                  </a:cubicBezTo>
                  <a:close/>
                  <a:moveTo>
                    <a:pt x="1863025" y="116759"/>
                  </a:moveTo>
                  <a:lnTo>
                    <a:pt x="1881390" y="116759"/>
                  </a:lnTo>
                  <a:lnTo>
                    <a:pt x="1881390" y="35473"/>
                  </a:lnTo>
                  <a:lnTo>
                    <a:pt x="1863025" y="35473"/>
                  </a:lnTo>
                  <a:lnTo>
                    <a:pt x="1863025" y="116759"/>
                  </a:lnTo>
                  <a:close/>
                  <a:moveTo>
                    <a:pt x="1902430" y="116759"/>
                  </a:moveTo>
                  <a:lnTo>
                    <a:pt x="1968298" y="116759"/>
                  </a:lnTo>
                  <a:lnTo>
                    <a:pt x="1968298" y="102257"/>
                  </a:lnTo>
                  <a:lnTo>
                    <a:pt x="1925991" y="102257"/>
                  </a:lnTo>
                  <a:lnTo>
                    <a:pt x="1925991" y="100993"/>
                  </a:lnTo>
                  <a:lnTo>
                    <a:pt x="1967623" y="47819"/>
                  </a:lnTo>
                  <a:lnTo>
                    <a:pt x="1967623" y="35473"/>
                  </a:lnTo>
                  <a:lnTo>
                    <a:pt x="1902801" y="35473"/>
                  </a:lnTo>
                  <a:lnTo>
                    <a:pt x="1902801" y="49976"/>
                  </a:lnTo>
                  <a:lnTo>
                    <a:pt x="1945622" y="49976"/>
                  </a:lnTo>
                  <a:lnTo>
                    <a:pt x="1945622" y="51314"/>
                  </a:lnTo>
                  <a:lnTo>
                    <a:pt x="1902430" y="105455"/>
                  </a:lnTo>
                  <a:lnTo>
                    <a:pt x="1902430" y="116759"/>
                  </a:lnTo>
                  <a:close/>
                  <a:moveTo>
                    <a:pt x="2039962" y="94523"/>
                  </a:moveTo>
                  <a:cubicBezTo>
                    <a:pt x="2037288" y="100621"/>
                    <a:pt x="2030960" y="104042"/>
                    <a:pt x="2021825" y="104042"/>
                  </a:cubicBezTo>
                  <a:cubicBezTo>
                    <a:pt x="2009702" y="104042"/>
                    <a:pt x="2001899" y="95415"/>
                    <a:pt x="2001452" y="81657"/>
                  </a:cubicBezTo>
                  <a:lnTo>
                    <a:pt x="2001452" y="80689"/>
                  </a:lnTo>
                  <a:lnTo>
                    <a:pt x="2058252" y="80689"/>
                  </a:lnTo>
                  <a:lnTo>
                    <a:pt x="2058252" y="74815"/>
                  </a:lnTo>
                  <a:cubicBezTo>
                    <a:pt x="2058252" y="49307"/>
                    <a:pt x="2044349" y="33912"/>
                    <a:pt x="2021150" y="33912"/>
                  </a:cubicBezTo>
                  <a:cubicBezTo>
                    <a:pt x="1997588" y="33912"/>
                    <a:pt x="1982943" y="50347"/>
                    <a:pt x="1982943" y="76451"/>
                  </a:cubicBezTo>
                  <a:cubicBezTo>
                    <a:pt x="1982943" y="102480"/>
                    <a:pt x="1997360" y="118395"/>
                    <a:pt x="2021302" y="118395"/>
                  </a:cubicBezTo>
                  <a:cubicBezTo>
                    <a:pt x="2040476" y="118395"/>
                    <a:pt x="2054084" y="109173"/>
                    <a:pt x="2057433" y="94523"/>
                  </a:cubicBezTo>
                  <a:lnTo>
                    <a:pt x="2039962" y="94523"/>
                  </a:lnTo>
                  <a:close/>
                  <a:moveTo>
                    <a:pt x="2021074" y="48265"/>
                  </a:moveTo>
                  <a:cubicBezTo>
                    <a:pt x="2032159" y="48265"/>
                    <a:pt x="2039439" y="56074"/>
                    <a:pt x="2039810" y="68419"/>
                  </a:cubicBezTo>
                  <a:lnTo>
                    <a:pt x="2001528" y="68419"/>
                  </a:lnTo>
                  <a:cubicBezTo>
                    <a:pt x="2002346" y="56222"/>
                    <a:pt x="2010073" y="48265"/>
                    <a:pt x="2021074" y="48265"/>
                  </a:cubicBezTo>
                  <a:close/>
                  <a:moveTo>
                    <a:pt x="2090511" y="118246"/>
                  </a:moveTo>
                  <a:cubicBezTo>
                    <a:pt x="2097571" y="118246"/>
                    <a:pt x="2102406" y="113263"/>
                    <a:pt x="2102406" y="106645"/>
                  </a:cubicBezTo>
                  <a:cubicBezTo>
                    <a:pt x="2102406" y="100100"/>
                    <a:pt x="2097571" y="95118"/>
                    <a:pt x="2090511" y="95118"/>
                  </a:cubicBezTo>
                  <a:cubicBezTo>
                    <a:pt x="2083526" y="95118"/>
                    <a:pt x="2078616" y="100100"/>
                    <a:pt x="2078616" y="106645"/>
                  </a:cubicBezTo>
                  <a:cubicBezTo>
                    <a:pt x="2078616" y="113263"/>
                    <a:pt x="2083526" y="118246"/>
                    <a:pt x="2090511" y="118246"/>
                  </a:cubicBezTo>
                  <a:close/>
                  <a:moveTo>
                    <a:pt x="2125082" y="146209"/>
                  </a:moveTo>
                  <a:cubicBezTo>
                    <a:pt x="2143295" y="146209"/>
                    <a:pt x="2151993" y="139589"/>
                    <a:pt x="2158911" y="119585"/>
                  </a:cubicBezTo>
                  <a:lnTo>
                    <a:pt x="2188276" y="35473"/>
                  </a:lnTo>
                  <a:lnTo>
                    <a:pt x="2168797" y="35473"/>
                  </a:lnTo>
                  <a:lnTo>
                    <a:pt x="2149842" y="99282"/>
                  </a:lnTo>
                  <a:lnTo>
                    <a:pt x="2148576" y="99282"/>
                  </a:lnTo>
                  <a:lnTo>
                    <a:pt x="2129545" y="35473"/>
                  </a:lnTo>
                  <a:lnTo>
                    <a:pt x="2109323" y="35473"/>
                  </a:lnTo>
                  <a:lnTo>
                    <a:pt x="2138394" y="117056"/>
                  </a:lnTo>
                  <a:lnTo>
                    <a:pt x="2137424" y="120849"/>
                  </a:lnTo>
                  <a:cubicBezTo>
                    <a:pt x="2135045" y="128509"/>
                    <a:pt x="2130658" y="131484"/>
                    <a:pt x="2122855" y="131484"/>
                  </a:cubicBezTo>
                  <a:cubicBezTo>
                    <a:pt x="2121589" y="131484"/>
                    <a:pt x="2118839" y="131410"/>
                    <a:pt x="2117802" y="131260"/>
                  </a:cubicBezTo>
                  <a:lnTo>
                    <a:pt x="2117802" y="145911"/>
                  </a:lnTo>
                  <a:cubicBezTo>
                    <a:pt x="2118982" y="146134"/>
                    <a:pt x="2123968" y="146209"/>
                    <a:pt x="2125082" y="146209"/>
                  </a:cubicBezTo>
                  <a:close/>
                  <a:moveTo>
                    <a:pt x="2204187" y="116759"/>
                  </a:moveTo>
                  <a:lnTo>
                    <a:pt x="2222619" y="116759"/>
                  </a:lnTo>
                  <a:lnTo>
                    <a:pt x="2222619" y="67304"/>
                  </a:lnTo>
                  <a:cubicBezTo>
                    <a:pt x="2222619" y="57189"/>
                    <a:pt x="2229385" y="49529"/>
                    <a:pt x="2238530" y="49529"/>
                  </a:cubicBezTo>
                  <a:cubicBezTo>
                    <a:pt x="2247598" y="49529"/>
                    <a:pt x="2253251" y="55032"/>
                    <a:pt x="2253251" y="64031"/>
                  </a:cubicBezTo>
                  <a:lnTo>
                    <a:pt x="2253251" y="116759"/>
                  </a:lnTo>
                  <a:lnTo>
                    <a:pt x="2271169" y="116759"/>
                  </a:lnTo>
                  <a:lnTo>
                    <a:pt x="2271169" y="65965"/>
                  </a:lnTo>
                  <a:cubicBezTo>
                    <a:pt x="2271169" y="56669"/>
                    <a:pt x="2277488" y="49529"/>
                    <a:pt x="2287079" y="49529"/>
                  </a:cubicBezTo>
                  <a:cubicBezTo>
                    <a:pt x="2296966" y="49529"/>
                    <a:pt x="2301943" y="54810"/>
                    <a:pt x="2301943" y="65370"/>
                  </a:cubicBezTo>
                  <a:lnTo>
                    <a:pt x="2301943" y="116759"/>
                  </a:lnTo>
                  <a:lnTo>
                    <a:pt x="2320309" y="116759"/>
                  </a:lnTo>
                  <a:lnTo>
                    <a:pt x="2320309" y="60833"/>
                  </a:lnTo>
                  <a:cubicBezTo>
                    <a:pt x="2320309" y="43952"/>
                    <a:pt x="2310498" y="33912"/>
                    <a:pt x="2294216" y="33912"/>
                  </a:cubicBezTo>
                  <a:cubicBezTo>
                    <a:pt x="2282912" y="33912"/>
                    <a:pt x="2273548" y="39712"/>
                    <a:pt x="2269532" y="48562"/>
                  </a:cubicBezTo>
                  <a:lnTo>
                    <a:pt x="2268267" y="48562"/>
                  </a:lnTo>
                  <a:cubicBezTo>
                    <a:pt x="2264850" y="39564"/>
                    <a:pt x="2257038" y="33912"/>
                    <a:pt x="2245819" y="33912"/>
                  </a:cubicBezTo>
                  <a:cubicBezTo>
                    <a:pt x="2235037" y="33912"/>
                    <a:pt x="2226711" y="39415"/>
                    <a:pt x="2223219" y="48562"/>
                  </a:cubicBezTo>
                  <a:lnTo>
                    <a:pt x="2221953" y="48562"/>
                  </a:lnTo>
                  <a:lnTo>
                    <a:pt x="2221953" y="35473"/>
                  </a:lnTo>
                  <a:lnTo>
                    <a:pt x="2204187" y="35473"/>
                  </a:lnTo>
                  <a:lnTo>
                    <a:pt x="2204187" y="116759"/>
                  </a:lnTo>
                  <a:close/>
                  <a:moveTo>
                    <a:pt x="2342909" y="116759"/>
                  </a:moveTo>
                  <a:lnTo>
                    <a:pt x="2361341" y="116759"/>
                  </a:lnTo>
                  <a:lnTo>
                    <a:pt x="2361341" y="4015"/>
                  </a:lnTo>
                  <a:lnTo>
                    <a:pt x="2342909" y="4015"/>
                  </a:lnTo>
                  <a:lnTo>
                    <a:pt x="2342909" y="116759"/>
                  </a:lnTo>
                  <a:close/>
                </a:path>
              </a:pathLst>
            </a:custGeom>
            <a:solidFill>
              <a:srgbClr val="FAFBFC"/>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sp>
          <p:nvSpPr>
            <p:cNvPr id="650" name="Google Shape;650;p70"/>
            <p:cNvSpPr/>
            <p:nvPr/>
          </p:nvSpPr>
          <p:spPr>
            <a:xfrm>
              <a:off x="4969138" y="3464946"/>
              <a:ext cx="127181" cy="3080707"/>
            </a:xfrm>
            <a:custGeom>
              <a:avLst/>
              <a:gdLst/>
              <a:ahLst/>
              <a:cxnLst/>
              <a:rect l="l" t="t" r="r" b="b"/>
              <a:pathLst>
                <a:path w="127181" h="3080707" extrusionOk="0">
                  <a:moveTo>
                    <a:pt x="126847" y="80486"/>
                  </a:moveTo>
                  <a:lnTo>
                    <a:pt x="126847" y="71840"/>
                  </a:lnTo>
                  <a:lnTo>
                    <a:pt x="104210" y="71840"/>
                  </a:lnTo>
                  <a:lnTo>
                    <a:pt x="104210" y="0"/>
                  </a:lnTo>
                  <a:lnTo>
                    <a:pt x="94564" y="0"/>
                  </a:lnTo>
                  <a:lnTo>
                    <a:pt x="70589" y="15562"/>
                  </a:lnTo>
                  <a:lnTo>
                    <a:pt x="70589" y="26047"/>
                  </a:lnTo>
                  <a:lnTo>
                    <a:pt x="93616" y="11156"/>
                  </a:lnTo>
                  <a:lnTo>
                    <a:pt x="94508" y="11156"/>
                  </a:lnTo>
                  <a:lnTo>
                    <a:pt x="94508" y="71840"/>
                  </a:lnTo>
                  <a:lnTo>
                    <a:pt x="70755" y="71840"/>
                  </a:lnTo>
                  <a:lnTo>
                    <a:pt x="70755" y="80486"/>
                  </a:lnTo>
                  <a:lnTo>
                    <a:pt x="126847" y="80486"/>
                  </a:lnTo>
                  <a:close/>
                  <a:moveTo>
                    <a:pt x="70811" y="222548"/>
                  </a:moveTo>
                  <a:lnTo>
                    <a:pt x="70811" y="222883"/>
                  </a:lnTo>
                  <a:lnTo>
                    <a:pt x="80290" y="222883"/>
                  </a:lnTo>
                  <a:lnTo>
                    <a:pt x="80290" y="222548"/>
                  </a:lnTo>
                  <a:cubicBezTo>
                    <a:pt x="80290" y="213066"/>
                    <a:pt x="86423" y="206875"/>
                    <a:pt x="95679" y="206875"/>
                  </a:cubicBezTo>
                  <a:cubicBezTo>
                    <a:pt x="105046" y="206875"/>
                    <a:pt x="111123" y="212565"/>
                    <a:pt x="111123" y="221210"/>
                  </a:cubicBezTo>
                  <a:cubicBezTo>
                    <a:pt x="111123" y="227569"/>
                    <a:pt x="108670" y="231863"/>
                    <a:pt x="98467" y="243297"/>
                  </a:cubicBezTo>
                  <a:lnTo>
                    <a:pt x="71258" y="273585"/>
                  </a:lnTo>
                  <a:lnTo>
                    <a:pt x="71258" y="280389"/>
                  </a:lnTo>
                  <a:lnTo>
                    <a:pt x="122164" y="280389"/>
                  </a:lnTo>
                  <a:lnTo>
                    <a:pt x="122164" y="271465"/>
                  </a:lnTo>
                  <a:lnTo>
                    <a:pt x="85308" y="271465"/>
                  </a:lnTo>
                  <a:lnTo>
                    <a:pt x="85308" y="270517"/>
                  </a:lnTo>
                  <a:lnTo>
                    <a:pt x="104265" y="249879"/>
                  </a:lnTo>
                  <a:cubicBezTo>
                    <a:pt x="117090" y="235879"/>
                    <a:pt x="120881" y="229186"/>
                    <a:pt x="120881" y="220820"/>
                  </a:cubicBezTo>
                  <a:cubicBezTo>
                    <a:pt x="120881" y="207378"/>
                    <a:pt x="110733" y="198230"/>
                    <a:pt x="95958" y="198230"/>
                  </a:cubicBezTo>
                  <a:cubicBezTo>
                    <a:pt x="81294" y="198230"/>
                    <a:pt x="70811" y="208381"/>
                    <a:pt x="70811" y="222548"/>
                  </a:cubicBezTo>
                  <a:close/>
                  <a:moveTo>
                    <a:pt x="86647" y="442977"/>
                  </a:moveTo>
                  <a:lnTo>
                    <a:pt x="95847" y="442977"/>
                  </a:lnTo>
                  <a:cubicBezTo>
                    <a:pt x="106997" y="442977"/>
                    <a:pt x="114079" y="448945"/>
                    <a:pt x="114079" y="458312"/>
                  </a:cubicBezTo>
                  <a:cubicBezTo>
                    <a:pt x="114079" y="467403"/>
                    <a:pt x="107221" y="473096"/>
                    <a:pt x="96181" y="473096"/>
                  </a:cubicBezTo>
                  <a:cubicBezTo>
                    <a:pt x="86144" y="473096"/>
                    <a:pt x="79007" y="467517"/>
                    <a:pt x="78116" y="458931"/>
                  </a:cubicBezTo>
                  <a:lnTo>
                    <a:pt x="68804" y="458931"/>
                  </a:lnTo>
                  <a:cubicBezTo>
                    <a:pt x="69529" y="472819"/>
                    <a:pt x="80569" y="481967"/>
                    <a:pt x="96459" y="481967"/>
                  </a:cubicBezTo>
                  <a:cubicBezTo>
                    <a:pt x="112517" y="481967"/>
                    <a:pt x="124003" y="472201"/>
                    <a:pt x="124003" y="458541"/>
                  </a:cubicBezTo>
                  <a:cubicBezTo>
                    <a:pt x="124003" y="447555"/>
                    <a:pt x="117647" y="440026"/>
                    <a:pt x="106942" y="438626"/>
                  </a:cubicBezTo>
                  <a:lnTo>
                    <a:pt x="106942" y="437732"/>
                  </a:lnTo>
                  <a:cubicBezTo>
                    <a:pt x="115584" y="435618"/>
                    <a:pt x="120658" y="428698"/>
                    <a:pt x="120658" y="418998"/>
                  </a:cubicBezTo>
                  <a:cubicBezTo>
                    <a:pt x="120658" y="406775"/>
                    <a:pt x="110399" y="398132"/>
                    <a:pt x="96013" y="398132"/>
                  </a:cubicBezTo>
                  <a:cubicBezTo>
                    <a:pt x="81126" y="398132"/>
                    <a:pt x="71313" y="406775"/>
                    <a:pt x="70365" y="420721"/>
                  </a:cubicBezTo>
                  <a:lnTo>
                    <a:pt x="79789" y="420721"/>
                  </a:lnTo>
                  <a:cubicBezTo>
                    <a:pt x="80569" y="412077"/>
                    <a:pt x="86590" y="406775"/>
                    <a:pt x="95623" y="406775"/>
                  </a:cubicBezTo>
                  <a:cubicBezTo>
                    <a:pt x="104712" y="406775"/>
                    <a:pt x="110733" y="412192"/>
                    <a:pt x="110733" y="420388"/>
                  </a:cubicBezTo>
                  <a:cubicBezTo>
                    <a:pt x="110733" y="428812"/>
                    <a:pt x="104433" y="434724"/>
                    <a:pt x="95400" y="434724"/>
                  </a:cubicBezTo>
                  <a:lnTo>
                    <a:pt x="86647" y="434724"/>
                  </a:lnTo>
                  <a:lnTo>
                    <a:pt x="86647" y="442977"/>
                  </a:lnTo>
                  <a:close/>
                  <a:moveTo>
                    <a:pt x="105882" y="680195"/>
                  </a:moveTo>
                  <a:lnTo>
                    <a:pt x="114859" y="680195"/>
                  </a:lnTo>
                  <a:lnTo>
                    <a:pt x="114859" y="663184"/>
                  </a:lnTo>
                  <a:lnTo>
                    <a:pt x="127181" y="663184"/>
                  </a:lnTo>
                  <a:lnTo>
                    <a:pt x="127181" y="654541"/>
                  </a:lnTo>
                  <a:lnTo>
                    <a:pt x="114915" y="654541"/>
                  </a:lnTo>
                  <a:lnTo>
                    <a:pt x="114915" y="631666"/>
                  </a:lnTo>
                  <a:lnTo>
                    <a:pt x="105994" y="631666"/>
                  </a:lnTo>
                  <a:lnTo>
                    <a:pt x="105994" y="654646"/>
                  </a:lnTo>
                  <a:lnTo>
                    <a:pt x="79621" y="654646"/>
                  </a:lnTo>
                  <a:lnTo>
                    <a:pt x="79621" y="653922"/>
                  </a:lnTo>
                  <a:lnTo>
                    <a:pt x="106552" y="599710"/>
                  </a:lnTo>
                  <a:lnTo>
                    <a:pt x="96515" y="599710"/>
                  </a:lnTo>
                  <a:lnTo>
                    <a:pt x="69195" y="655207"/>
                  </a:lnTo>
                  <a:lnTo>
                    <a:pt x="69195" y="663184"/>
                  </a:lnTo>
                  <a:lnTo>
                    <a:pt x="105882" y="663184"/>
                  </a:lnTo>
                  <a:lnTo>
                    <a:pt x="105882" y="680195"/>
                  </a:lnTo>
                  <a:close/>
                  <a:moveTo>
                    <a:pt x="95790" y="881716"/>
                  </a:moveTo>
                  <a:cubicBezTo>
                    <a:pt x="112127" y="881716"/>
                    <a:pt x="123223" y="870674"/>
                    <a:pt x="123223" y="854387"/>
                  </a:cubicBezTo>
                  <a:cubicBezTo>
                    <a:pt x="123223" y="838547"/>
                    <a:pt x="112852" y="827447"/>
                    <a:pt x="97965" y="827447"/>
                  </a:cubicBezTo>
                  <a:cubicBezTo>
                    <a:pt x="90884" y="827447"/>
                    <a:pt x="85141" y="829951"/>
                    <a:pt x="81182" y="834749"/>
                  </a:cubicBezTo>
                  <a:lnTo>
                    <a:pt x="80290" y="834749"/>
                  </a:lnTo>
                  <a:lnTo>
                    <a:pt x="82521" y="808485"/>
                  </a:lnTo>
                  <a:lnTo>
                    <a:pt x="118763" y="808485"/>
                  </a:lnTo>
                  <a:lnTo>
                    <a:pt x="118763" y="799613"/>
                  </a:lnTo>
                  <a:lnTo>
                    <a:pt x="74770" y="799613"/>
                  </a:lnTo>
                  <a:lnTo>
                    <a:pt x="70700" y="845068"/>
                  </a:lnTo>
                  <a:lnTo>
                    <a:pt x="80011" y="845068"/>
                  </a:lnTo>
                  <a:cubicBezTo>
                    <a:pt x="83189" y="839385"/>
                    <a:pt x="89155" y="836091"/>
                    <a:pt x="96348" y="836091"/>
                  </a:cubicBezTo>
                  <a:cubicBezTo>
                    <a:pt x="106663" y="836091"/>
                    <a:pt x="113633" y="843564"/>
                    <a:pt x="113633" y="854606"/>
                  </a:cubicBezTo>
                  <a:cubicBezTo>
                    <a:pt x="113633" y="865543"/>
                    <a:pt x="106718" y="872845"/>
                    <a:pt x="96348" y="872845"/>
                  </a:cubicBezTo>
                  <a:cubicBezTo>
                    <a:pt x="86925" y="872845"/>
                    <a:pt x="79732" y="867047"/>
                    <a:pt x="78841" y="858623"/>
                  </a:cubicBezTo>
                  <a:lnTo>
                    <a:pt x="69362" y="858623"/>
                  </a:lnTo>
                  <a:cubicBezTo>
                    <a:pt x="70197" y="872454"/>
                    <a:pt x="80792" y="881716"/>
                    <a:pt x="95790" y="881716"/>
                  </a:cubicBezTo>
                  <a:close/>
                  <a:moveTo>
                    <a:pt x="124059" y="1054176"/>
                  </a:moveTo>
                  <a:cubicBezTo>
                    <a:pt x="124059" y="1039507"/>
                    <a:pt x="113465" y="1028636"/>
                    <a:pt x="99136" y="1028636"/>
                  </a:cubicBezTo>
                  <a:cubicBezTo>
                    <a:pt x="94006" y="1028636"/>
                    <a:pt x="88207" y="1031025"/>
                    <a:pt x="85810" y="1034262"/>
                  </a:cubicBezTo>
                  <a:lnTo>
                    <a:pt x="84974" y="1033814"/>
                  </a:lnTo>
                  <a:cubicBezTo>
                    <a:pt x="85364" y="1032929"/>
                    <a:pt x="85141" y="1033148"/>
                    <a:pt x="87594" y="1029692"/>
                  </a:cubicBezTo>
                  <a:lnTo>
                    <a:pt x="109563" y="999517"/>
                  </a:lnTo>
                  <a:lnTo>
                    <a:pt x="98244" y="999517"/>
                  </a:lnTo>
                  <a:cubicBezTo>
                    <a:pt x="97686" y="1000354"/>
                    <a:pt x="80959" y="1023781"/>
                    <a:pt x="80234" y="1025009"/>
                  </a:cubicBezTo>
                  <a:cubicBezTo>
                    <a:pt x="72539" y="1036213"/>
                    <a:pt x="69362" y="1044752"/>
                    <a:pt x="69362" y="1054176"/>
                  </a:cubicBezTo>
                  <a:cubicBezTo>
                    <a:pt x="69362" y="1070187"/>
                    <a:pt x="80792" y="1081677"/>
                    <a:pt x="96627" y="1081677"/>
                  </a:cubicBezTo>
                  <a:cubicBezTo>
                    <a:pt x="112573" y="1081677"/>
                    <a:pt x="124059" y="1070130"/>
                    <a:pt x="124059" y="1054176"/>
                  </a:cubicBezTo>
                  <a:close/>
                  <a:moveTo>
                    <a:pt x="96683" y="1072919"/>
                  </a:moveTo>
                  <a:cubicBezTo>
                    <a:pt x="86590" y="1072919"/>
                    <a:pt x="78896" y="1064999"/>
                    <a:pt x="78896" y="1054680"/>
                  </a:cubicBezTo>
                  <a:cubicBezTo>
                    <a:pt x="78896" y="1044304"/>
                    <a:pt x="86590" y="1036384"/>
                    <a:pt x="96683" y="1036384"/>
                  </a:cubicBezTo>
                  <a:cubicBezTo>
                    <a:pt x="106831" y="1036384"/>
                    <a:pt x="114525" y="1044304"/>
                    <a:pt x="114525" y="1054680"/>
                  </a:cubicBezTo>
                  <a:cubicBezTo>
                    <a:pt x="114525" y="1064999"/>
                    <a:pt x="106831" y="1072919"/>
                    <a:pt x="96683" y="1072919"/>
                  </a:cubicBezTo>
                  <a:close/>
                  <a:moveTo>
                    <a:pt x="77168" y="1279904"/>
                  </a:moveTo>
                  <a:lnTo>
                    <a:pt x="87650" y="1279904"/>
                  </a:lnTo>
                  <a:lnTo>
                    <a:pt x="123724" y="1208511"/>
                  </a:lnTo>
                  <a:lnTo>
                    <a:pt x="123724" y="1199420"/>
                  </a:lnTo>
                  <a:lnTo>
                    <a:pt x="70031" y="1199420"/>
                  </a:lnTo>
                  <a:lnTo>
                    <a:pt x="70031" y="1208234"/>
                  </a:lnTo>
                  <a:lnTo>
                    <a:pt x="113689" y="1208234"/>
                  </a:lnTo>
                  <a:lnTo>
                    <a:pt x="113689" y="1208958"/>
                  </a:lnTo>
                  <a:lnTo>
                    <a:pt x="77168" y="1279904"/>
                  </a:lnTo>
                  <a:close/>
                  <a:moveTo>
                    <a:pt x="96738" y="1481597"/>
                  </a:moveTo>
                  <a:cubicBezTo>
                    <a:pt x="113465" y="1481597"/>
                    <a:pt x="125063" y="1472002"/>
                    <a:pt x="125063" y="1458275"/>
                  </a:cubicBezTo>
                  <a:cubicBezTo>
                    <a:pt x="125063" y="1448128"/>
                    <a:pt x="118428" y="1439817"/>
                    <a:pt x="108670" y="1437752"/>
                  </a:cubicBezTo>
                  <a:lnTo>
                    <a:pt x="108670" y="1436857"/>
                  </a:lnTo>
                  <a:cubicBezTo>
                    <a:pt x="116866" y="1434572"/>
                    <a:pt x="121829" y="1427709"/>
                    <a:pt x="121829" y="1418951"/>
                  </a:cubicBezTo>
                  <a:cubicBezTo>
                    <a:pt x="121829" y="1406405"/>
                    <a:pt x="111402" y="1397533"/>
                    <a:pt x="96738" y="1397533"/>
                  </a:cubicBezTo>
                  <a:cubicBezTo>
                    <a:pt x="82074" y="1397533"/>
                    <a:pt x="71592" y="1406405"/>
                    <a:pt x="71592" y="1418951"/>
                  </a:cubicBezTo>
                  <a:cubicBezTo>
                    <a:pt x="71592" y="1427709"/>
                    <a:pt x="76665" y="1434629"/>
                    <a:pt x="84750" y="1436857"/>
                  </a:cubicBezTo>
                  <a:lnTo>
                    <a:pt x="84750" y="1437752"/>
                  </a:lnTo>
                  <a:cubicBezTo>
                    <a:pt x="74826" y="1440151"/>
                    <a:pt x="68358" y="1448289"/>
                    <a:pt x="68358" y="1458275"/>
                  </a:cubicBezTo>
                  <a:cubicBezTo>
                    <a:pt x="68358" y="1472002"/>
                    <a:pt x="80011" y="1481597"/>
                    <a:pt x="96738" y="1481597"/>
                  </a:cubicBezTo>
                  <a:close/>
                  <a:moveTo>
                    <a:pt x="96738" y="1433516"/>
                  </a:moveTo>
                  <a:cubicBezTo>
                    <a:pt x="87427" y="1433516"/>
                    <a:pt x="81238" y="1428042"/>
                    <a:pt x="81238" y="1419789"/>
                  </a:cubicBezTo>
                  <a:cubicBezTo>
                    <a:pt x="81238" y="1411593"/>
                    <a:pt x="87427" y="1406129"/>
                    <a:pt x="96738" y="1406129"/>
                  </a:cubicBezTo>
                  <a:cubicBezTo>
                    <a:pt x="106049" y="1406129"/>
                    <a:pt x="112183" y="1411593"/>
                    <a:pt x="112183" y="1419789"/>
                  </a:cubicBezTo>
                  <a:cubicBezTo>
                    <a:pt x="112183" y="1428042"/>
                    <a:pt x="106049" y="1433516"/>
                    <a:pt x="96738" y="1433516"/>
                  </a:cubicBezTo>
                  <a:close/>
                  <a:moveTo>
                    <a:pt x="96738" y="1473058"/>
                  </a:moveTo>
                  <a:cubicBezTo>
                    <a:pt x="85810" y="1473058"/>
                    <a:pt x="78283" y="1466700"/>
                    <a:pt x="78283" y="1457495"/>
                  </a:cubicBezTo>
                  <a:cubicBezTo>
                    <a:pt x="78283" y="1448289"/>
                    <a:pt x="85810" y="1441931"/>
                    <a:pt x="96738" y="1441931"/>
                  </a:cubicBezTo>
                  <a:cubicBezTo>
                    <a:pt x="107667" y="1441931"/>
                    <a:pt x="115194" y="1448289"/>
                    <a:pt x="115194" y="1457495"/>
                  </a:cubicBezTo>
                  <a:cubicBezTo>
                    <a:pt x="115194" y="1466700"/>
                    <a:pt x="107667" y="1473058"/>
                    <a:pt x="96738" y="1473058"/>
                  </a:cubicBezTo>
                  <a:close/>
                  <a:moveTo>
                    <a:pt x="68971" y="1625051"/>
                  </a:moveTo>
                  <a:cubicBezTo>
                    <a:pt x="68971" y="1639778"/>
                    <a:pt x="79510" y="1650591"/>
                    <a:pt x="93895" y="1650591"/>
                  </a:cubicBezTo>
                  <a:cubicBezTo>
                    <a:pt x="98969" y="1650591"/>
                    <a:pt x="104655" y="1648193"/>
                    <a:pt x="107053" y="1644966"/>
                  </a:cubicBezTo>
                  <a:lnTo>
                    <a:pt x="107890" y="1645403"/>
                  </a:lnTo>
                  <a:cubicBezTo>
                    <a:pt x="107388" y="1646298"/>
                    <a:pt x="106997" y="1647022"/>
                    <a:pt x="105158" y="1649535"/>
                  </a:cubicBezTo>
                  <a:lnTo>
                    <a:pt x="83245" y="1679711"/>
                  </a:lnTo>
                  <a:lnTo>
                    <a:pt x="94508" y="1679711"/>
                  </a:lnTo>
                  <a:cubicBezTo>
                    <a:pt x="95121" y="1678873"/>
                    <a:pt x="111792" y="1655446"/>
                    <a:pt x="112517" y="1654218"/>
                  </a:cubicBezTo>
                  <a:cubicBezTo>
                    <a:pt x="120435" y="1642729"/>
                    <a:pt x="123669" y="1634199"/>
                    <a:pt x="123669" y="1625051"/>
                  </a:cubicBezTo>
                  <a:cubicBezTo>
                    <a:pt x="123669" y="1608983"/>
                    <a:pt x="112239" y="1597551"/>
                    <a:pt x="96348" y="1597551"/>
                  </a:cubicBezTo>
                  <a:cubicBezTo>
                    <a:pt x="80457" y="1597551"/>
                    <a:pt x="68971" y="1609097"/>
                    <a:pt x="68971" y="1625051"/>
                  </a:cubicBezTo>
                  <a:close/>
                  <a:moveTo>
                    <a:pt x="96292" y="1606308"/>
                  </a:moveTo>
                  <a:cubicBezTo>
                    <a:pt x="106440" y="1606308"/>
                    <a:pt x="114134" y="1614228"/>
                    <a:pt x="114134" y="1624547"/>
                  </a:cubicBezTo>
                  <a:cubicBezTo>
                    <a:pt x="114134" y="1634923"/>
                    <a:pt x="106440" y="1642843"/>
                    <a:pt x="96292" y="1642843"/>
                  </a:cubicBezTo>
                  <a:cubicBezTo>
                    <a:pt x="86200" y="1642843"/>
                    <a:pt x="78506" y="1634923"/>
                    <a:pt x="78506" y="1624547"/>
                  </a:cubicBezTo>
                  <a:cubicBezTo>
                    <a:pt x="78506" y="1614228"/>
                    <a:pt x="86200" y="1606308"/>
                    <a:pt x="96292" y="1606308"/>
                  </a:cubicBezTo>
                  <a:close/>
                  <a:moveTo>
                    <a:pt x="56259" y="1879614"/>
                  </a:moveTo>
                  <a:lnTo>
                    <a:pt x="56259" y="1870970"/>
                  </a:lnTo>
                  <a:lnTo>
                    <a:pt x="33621" y="1870970"/>
                  </a:lnTo>
                  <a:lnTo>
                    <a:pt x="33621" y="1799129"/>
                  </a:lnTo>
                  <a:lnTo>
                    <a:pt x="23975" y="1799129"/>
                  </a:lnTo>
                  <a:lnTo>
                    <a:pt x="0" y="1814693"/>
                  </a:lnTo>
                  <a:lnTo>
                    <a:pt x="0" y="1825174"/>
                  </a:lnTo>
                  <a:lnTo>
                    <a:pt x="23027" y="1810286"/>
                  </a:lnTo>
                  <a:lnTo>
                    <a:pt x="23920" y="1810286"/>
                  </a:lnTo>
                  <a:lnTo>
                    <a:pt x="23920" y="1870970"/>
                  </a:lnTo>
                  <a:lnTo>
                    <a:pt x="167" y="1870970"/>
                  </a:lnTo>
                  <a:lnTo>
                    <a:pt x="167" y="1879614"/>
                  </a:lnTo>
                  <a:lnTo>
                    <a:pt x="56259" y="1879614"/>
                  </a:lnTo>
                  <a:close/>
                  <a:moveTo>
                    <a:pt x="96515" y="1881451"/>
                  </a:moveTo>
                  <a:cubicBezTo>
                    <a:pt x="113968" y="1881451"/>
                    <a:pt x="123669" y="1866506"/>
                    <a:pt x="123669" y="1839395"/>
                  </a:cubicBezTo>
                  <a:cubicBezTo>
                    <a:pt x="123669" y="1812294"/>
                    <a:pt x="113968" y="1797339"/>
                    <a:pt x="96515" y="1797339"/>
                  </a:cubicBezTo>
                  <a:cubicBezTo>
                    <a:pt x="79007" y="1797339"/>
                    <a:pt x="69362" y="1812294"/>
                    <a:pt x="69362" y="1839395"/>
                  </a:cubicBezTo>
                  <a:cubicBezTo>
                    <a:pt x="69362" y="1866506"/>
                    <a:pt x="79007" y="1881451"/>
                    <a:pt x="96515" y="1881451"/>
                  </a:cubicBezTo>
                  <a:close/>
                  <a:moveTo>
                    <a:pt x="79120" y="1839395"/>
                  </a:moveTo>
                  <a:cubicBezTo>
                    <a:pt x="79120" y="1817539"/>
                    <a:pt x="85141" y="1806040"/>
                    <a:pt x="96515" y="1806040"/>
                  </a:cubicBezTo>
                  <a:cubicBezTo>
                    <a:pt x="104099" y="1806040"/>
                    <a:pt x="109339" y="1811180"/>
                    <a:pt x="111960" y="1821156"/>
                  </a:cubicBezTo>
                  <a:lnTo>
                    <a:pt x="79510" y="1848267"/>
                  </a:lnTo>
                  <a:cubicBezTo>
                    <a:pt x="79286" y="1845535"/>
                    <a:pt x="79120" y="1842575"/>
                    <a:pt x="79120" y="1839395"/>
                  </a:cubicBezTo>
                  <a:close/>
                  <a:moveTo>
                    <a:pt x="96515" y="1872750"/>
                  </a:moveTo>
                  <a:cubicBezTo>
                    <a:pt x="88932" y="1872750"/>
                    <a:pt x="83747" y="1867620"/>
                    <a:pt x="81126" y="1857748"/>
                  </a:cubicBezTo>
                  <a:lnTo>
                    <a:pt x="113465" y="1830419"/>
                  </a:lnTo>
                  <a:cubicBezTo>
                    <a:pt x="113744" y="1833208"/>
                    <a:pt x="113855" y="1836168"/>
                    <a:pt x="113855" y="1839395"/>
                  </a:cubicBezTo>
                  <a:cubicBezTo>
                    <a:pt x="113855" y="1861204"/>
                    <a:pt x="107890" y="1872750"/>
                    <a:pt x="96515" y="1872750"/>
                  </a:cubicBezTo>
                  <a:close/>
                  <a:moveTo>
                    <a:pt x="56259" y="2079517"/>
                  </a:moveTo>
                  <a:lnTo>
                    <a:pt x="56259" y="2070874"/>
                  </a:lnTo>
                  <a:lnTo>
                    <a:pt x="33621" y="2070874"/>
                  </a:lnTo>
                  <a:lnTo>
                    <a:pt x="33621" y="1999032"/>
                  </a:lnTo>
                  <a:lnTo>
                    <a:pt x="23975" y="1999032"/>
                  </a:lnTo>
                  <a:lnTo>
                    <a:pt x="0" y="2014596"/>
                  </a:lnTo>
                  <a:lnTo>
                    <a:pt x="0" y="2025077"/>
                  </a:lnTo>
                  <a:lnTo>
                    <a:pt x="23027" y="2010189"/>
                  </a:lnTo>
                  <a:lnTo>
                    <a:pt x="23920" y="2010189"/>
                  </a:lnTo>
                  <a:lnTo>
                    <a:pt x="23920" y="2070874"/>
                  </a:lnTo>
                  <a:lnTo>
                    <a:pt x="167" y="2070874"/>
                  </a:lnTo>
                  <a:lnTo>
                    <a:pt x="167" y="2079517"/>
                  </a:lnTo>
                  <a:lnTo>
                    <a:pt x="56259" y="2079517"/>
                  </a:lnTo>
                  <a:close/>
                  <a:moveTo>
                    <a:pt x="126847" y="2079517"/>
                  </a:moveTo>
                  <a:lnTo>
                    <a:pt x="126847" y="2070874"/>
                  </a:lnTo>
                  <a:lnTo>
                    <a:pt x="104210" y="2070874"/>
                  </a:lnTo>
                  <a:lnTo>
                    <a:pt x="104210" y="1999032"/>
                  </a:lnTo>
                  <a:lnTo>
                    <a:pt x="94564" y="1999032"/>
                  </a:lnTo>
                  <a:lnTo>
                    <a:pt x="70589" y="2014596"/>
                  </a:lnTo>
                  <a:lnTo>
                    <a:pt x="70589" y="2025077"/>
                  </a:lnTo>
                  <a:lnTo>
                    <a:pt x="93616" y="2010189"/>
                  </a:lnTo>
                  <a:lnTo>
                    <a:pt x="94508" y="2010189"/>
                  </a:lnTo>
                  <a:lnTo>
                    <a:pt x="94508" y="2070874"/>
                  </a:lnTo>
                  <a:lnTo>
                    <a:pt x="70755" y="2070874"/>
                  </a:lnTo>
                  <a:lnTo>
                    <a:pt x="70755" y="2079517"/>
                  </a:lnTo>
                  <a:lnTo>
                    <a:pt x="126847" y="2079517"/>
                  </a:lnTo>
                  <a:close/>
                  <a:moveTo>
                    <a:pt x="56259" y="2279420"/>
                  </a:moveTo>
                  <a:lnTo>
                    <a:pt x="56259" y="2270777"/>
                  </a:lnTo>
                  <a:lnTo>
                    <a:pt x="33621" y="2270777"/>
                  </a:lnTo>
                  <a:lnTo>
                    <a:pt x="33621" y="2198935"/>
                  </a:lnTo>
                  <a:lnTo>
                    <a:pt x="23975" y="2198935"/>
                  </a:lnTo>
                  <a:lnTo>
                    <a:pt x="0" y="2214499"/>
                  </a:lnTo>
                  <a:lnTo>
                    <a:pt x="0" y="2224980"/>
                  </a:lnTo>
                  <a:lnTo>
                    <a:pt x="23027" y="2210092"/>
                  </a:lnTo>
                  <a:lnTo>
                    <a:pt x="23920" y="2210092"/>
                  </a:lnTo>
                  <a:lnTo>
                    <a:pt x="23920" y="2270777"/>
                  </a:lnTo>
                  <a:lnTo>
                    <a:pt x="167" y="2270777"/>
                  </a:lnTo>
                  <a:lnTo>
                    <a:pt x="167" y="2279420"/>
                  </a:lnTo>
                  <a:lnTo>
                    <a:pt x="56259" y="2279420"/>
                  </a:lnTo>
                  <a:close/>
                  <a:moveTo>
                    <a:pt x="70811" y="2221582"/>
                  </a:moveTo>
                  <a:lnTo>
                    <a:pt x="70811" y="2221915"/>
                  </a:lnTo>
                  <a:lnTo>
                    <a:pt x="80290" y="2221915"/>
                  </a:lnTo>
                  <a:lnTo>
                    <a:pt x="80290" y="2221582"/>
                  </a:lnTo>
                  <a:cubicBezTo>
                    <a:pt x="80290" y="2212100"/>
                    <a:pt x="86423" y="2205903"/>
                    <a:pt x="95679" y="2205903"/>
                  </a:cubicBezTo>
                  <a:cubicBezTo>
                    <a:pt x="105046" y="2205903"/>
                    <a:pt x="111123" y="2211596"/>
                    <a:pt x="111123" y="2220239"/>
                  </a:cubicBezTo>
                  <a:cubicBezTo>
                    <a:pt x="111123" y="2226598"/>
                    <a:pt x="108670" y="2230891"/>
                    <a:pt x="98467" y="2242333"/>
                  </a:cubicBezTo>
                  <a:lnTo>
                    <a:pt x="71258" y="2272614"/>
                  </a:lnTo>
                  <a:lnTo>
                    <a:pt x="71258" y="2279420"/>
                  </a:lnTo>
                  <a:lnTo>
                    <a:pt x="122164" y="2279420"/>
                  </a:lnTo>
                  <a:lnTo>
                    <a:pt x="122164" y="2270491"/>
                  </a:lnTo>
                  <a:lnTo>
                    <a:pt x="85308" y="2270491"/>
                  </a:lnTo>
                  <a:lnTo>
                    <a:pt x="85308" y="2269549"/>
                  </a:lnTo>
                  <a:lnTo>
                    <a:pt x="104265" y="2248911"/>
                  </a:lnTo>
                  <a:cubicBezTo>
                    <a:pt x="117090" y="2234908"/>
                    <a:pt x="120881" y="2228216"/>
                    <a:pt x="120881" y="2219849"/>
                  </a:cubicBezTo>
                  <a:cubicBezTo>
                    <a:pt x="120881" y="2206408"/>
                    <a:pt x="110733" y="2197260"/>
                    <a:pt x="95958" y="2197260"/>
                  </a:cubicBezTo>
                  <a:cubicBezTo>
                    <a:pt x="81294" y="2197260"/>
                    <a:pt x="70811" y="2207417"/>
                    <a:pt x="70811" y="2221582"/>
                  </a:cubicBezTo>
                  <a:close/>
                  <a:moveTo>
                    <a:pt x="56259" y="2479323"/>
                  </a:moveTo>
                  <a:lnTo>
                    <a:pt x="56259" y="2470680"/>
                  </a:lnTo>
                  <a:lnTo>
                    <a:pt x="33621" y="2470680"/>
                  </a:lnTo>
                  <a:lnTo>
                    <a:pt x="33621" y="2398839"/>
                  </a:lnTo>
                  <a:lnTo>
                    <a:pt x="23975" y="2398839"/>
                  </a:lnTo>
                  <a:lnTo>
                    <a:pt x="0" y="2414402"/>
                  </a:lnTo>
                  <a:lnTo>
                    <a:pt x="0" y="2424883"/>
                  </a:lnTo>
                  <a:lnTo>
                    <a:pt x="23027" y="2409995"/>
                  </a:lnTo>
                  <a:lnTo>
                    <a:pt x="23920" y="2409995"/>
                  </a:lnTo>
                  <a:lnTo>
                    <a:pt x="23920" y="2470680"/>
                  </a:lnTo>
                  <a:lnTo>
                    <a:pt x="167" y="2470680"/>
                  </a:lnTo>
                  <a:lnTo>
                    <a:pt x="167" y="2479323"/>
                  </a:lnTo>
                  <a:lnTo>
                    <a:pt x="56259" y="2479323"/>
                  </a:lnTo>
                  <a:close/>
                  <a:moveTo>
                    <a:pt x="86647" y="2442008"/>
                  </a:moveTo>
                  <a:lnTo>
                    <a:pt x="95847" y="2442008"/>
                  </a:lnTo>
                  <a:cubicBezTo>
                    <a:pt x="106997" y="2442008"/>
                    <a:pt x="114079" y="2447976"/>
                    <a:pt x="114079" y="2457343"/>
                  </a:cubicBezTo>
                  <a:cubicBezTo>
                    <a:pt x="114079" y="2466434"/>
                    <a:pt x="107221" y="2472127"/>
                    <a:pt x="96181" y="2472127"/>
                  </a:cubicBezTo>
                  <a:cubicBezTo>
                    <a:pt x="86144" y="2472127"/>
                    <a:pt x="79007" y="2466548"/>
                    <a:pt x="78116" y="2457962"/>
                  </a:cubicBezTo>
                  <a:lnTo>
                    <a:pt x="68804" y="2457962"/>
                  </a:lnTo>
                  <a:cubicBezTo>
                    <a:pt x="69529" y="2471851"/>
                    <a:pt x="80569" y="2480999"/>
                    <a:pt x="96459" y="2480999"/>
                  </a:cubicBezTo>
                  <a:cubicBezTo>
                    <a:pt x="112517" y="2480999"/>
                    <a:pt x="124003" y="2471232"/>
                    <a:pt x="124003" y="2457572"/>
                  </a:cubicBezTo>
                  <a:cubicBezTo>
                    <a:pt x="124003" y="2446587"/>
                    <a:pt x="117647" y="2439057"/>
                    <a:pt x="106942" y="2437658"/>
                  </a:cubicBezTo>
                  <a:lnTo>
                    <a:pt x="106942" y="2436763"/>
                  </a:lnTo>
                  <a:cubicBezTo>
                    <a:pt x="115584" y="2434650"/>
                    <a:pt x="120658" y="2427729"/>
                    <a:pt x="120658" y="2418029"/>
                  </a:cubicBezTo>
                  <a:cubicBezTo>
                    <a:pt x="120658" y="2405807"/>
                    <a:pt x="110399" y="2397163"/>
                    <a:pt x="96013" y="2397163"/>
                  </a:cubicBezTo>
                  <a:cubicBezTo>
                    <a:pt x="81126" y="2397163"/>
                    <a:pt x="71313" y="2405807"/>
                    <a:pt x="70365" y="2419752"/>
                  </a:cubicBezTo>
                  <a:lnTo>
                    <a:pt x="79789" y="2419752"/>
                  </a:lnTo>
                  <a:cubicBezTo>
                    <a:pt x="80569" y="2411109"/>
                    <a:pt x="86590" y="2405807"/>
                    <a:pt x="95623" y="2405807"/>
                  </a:cubicBezTo>
                  <a:cubicBezTo>
                    <a:pt x="104712" y="2405807"/>
                    <a:pt x="110733" y="2411223"/>
                    <a:pt x="110733" y="2419419"/>
                  </a:cubicBezTo>
                  <a:cubicBezTo>
                    <a:pt x="110733" y="2427843"/>
                    <a:pt x="104433" y="2433755"/>
                    <a:pt x="95400" y="2433755"/>
                  </a:cubicBezTo>
                  <a:lnTo>
                    <a:pt x="86647" y="2433755"/>
                  </a:lnTo>
                  <a:lnTo>
                    <a:pt x="86647" y="2442008"/>
                  </a:lnTo>
                  <a:close/>
                  <a:moveTo>
                    <a:pt x="56259" y="2679226"/>
                  </a:moveTo>
                  <a:lnTo>
                    <a:pt x="56259" y="2670583"/>
                  </a:lnTo>
                  <a:lnTo>
                    <a:pt x="33621" y="2670583"/>
                  </a:lnTo>
                  <a:lnTo>
                    <a:pt x="33621" y="2598742"/>
                  </a:lnTo>
                  <a:lnTo>
                    <a:pt x="23975" y="2598742"/>
                  </a:lnTo>
                  <a:lnTo>
                    <a:pt x="0" y="2614305"/>
                  </a:lnTo>
                  <a:lnTo>
                    <a:pt x="0" y="2624786"/>
                  </a:lnTo>
                  <a:lnTo>
                    <a:pt x="23027" y="2609898"/>
                  </a:lnTo>
                  <a:lnTo>
                    <a:pt x="23920" y="2609898"/>
                  </a:lnTo>
                  <a:lnTo>
                    <a:pt x="23920" y="2670583"/>
                  </a:lnTo>
                  <a:lnTo>
                    <a:pt x="167" y="2670583"/>
                  </a:lnTo>
                  <a:lnTo>
                    <a:pt x="167" y="2679226"/>
                  </a:lnTo>
                  <a:lnTo>
                    <a:pt x="56259" y="2679226"/>
                  </a:lnTo>
                  <a:close/>
                  <a:moveTo>
                    <a:pt x="105882" y="2679226"/>
                  </a:moveTo>
                  <a:lnTo>
                    <a:pt x="114859" y="2679226"/>
                  </a:lnTo>
                  <a:lnTo>
                    <a:pt x="114859" y="2662216"/>
                  </a:lnTo>
                  <a:lnTo>
                    <a:pt x="127181" y="2662216"/>
                  </a:lnTo>
                  <a:lnTo>
                    <a:pt x="127181" y="2653572"/>
                  </a:lnTo>
                  <a:lnTo>
                    <a:pt x="114915" y="2653572"/>
                  </a:lnTo>
                  <a:lnTo>
                    <a:pt x="114915" y="2630698"/>
                  </a:lnTo>
                  <a:lnTo>
                    <a:pt x="105994" y="2630698"/>
                  </a:lnTo>
                  <a:lnTo>
                    <a:pt x="105994" y="2653677"/>
                  </a:lnTo>
                  <a:lnTo>
                    <a:pt x="79621" y="2653677"/>
                  </a:lnTo>
                  <a:lnTo>
                    <a:pt x="79621" y="2652953"/>
                  </a:lnTo>
                  <a:lnTo>
                    <a:pt x="106552" y="2598742"/>
                  </a:lnTo>
                  <a:lnTo>
                    <a:pt x="96515" y="2598742"/>
                  </a:lnTo>
                  <a:lnTo>
                    <a:pt x="69195" y="2654238"/>
                  </a:lnTo>
                  <a:lnTo>
                    <a:pt x="69195" y="2662216"/>
                  </a:lnTo>
                  <a:lnTo>
                    <a:pt x="105882" y="2662216"/>
                  </a:lnTo>
                  <a:lnTo>
                    <a:pt x="105882" y="2679226"/>
                  </a:lnTo>
                  <a:close/>
                  <a:moveTo>
                    <a:pt x="56259" y="2879129"/>
                  </a:moveTo>
                  <a:lnTo>
                    <a:pt x="56259" y="2870486"/>
                  </a:lnTo>
                  <a:lnTo>
                    <a:pt x="33621" y="2870486"/>
                  </a:lnTo>
                  <a:lnTo>
                    <a:pt x="33621" y="2798645"/>
                  </a:lnTo>
                  <a:lnTo>
                    <a:pt x="23975" y="2798645"/>
                  </a:lnTo>
                  <a:lnTo>
                    <a:pt x="0" y="2814208"/>
                  </a:lnTo>
                  <a:lnTo>
                    <a:pt x="0" y="2824689"/>
                  </a:lnTo>
                  <a:lnTo>
                    <a:pt x="23027" y="2809801"/>
                  </a:lnTo>
                  <a:lnTo>
                    <a:pt x="23920" y="2809801"/>
                  </a:lnTo>
                  <a:lnTo>
                    <a:pt x="23920" y="2870486"/>
                  </a:lnTo>
                  <a:lnTo>
                    <a:pt x="167" y="2870486"/>
                  </a:lnTo>
                  <a:lnTo>
                    <a:pt x="167" y="2879129"/>
                  </a:lnTo>
                  <a:lnTo>
                    <a:pt x="56259" y="2879129"/>
                  </a:lnTo>
                  <a:close/>
                  <a:moveTo>
                    <a:pt x="95790" y="2880748"/>
                  </a:moveTo>
                  <a:cubicBezTo>
                    <a:pt x="112127" y="2880748"/>
                    <a:pt x="123223" y="2869705"/>
                    <a:pt x="123223" y="2853418"/>
                  </a:cubicBezTo>
                  <a:cubicBezTo>
                    <a:pt x="123223" y="2837578"/>
                    <a:pt x="112852" y="2826479"/>
                    <a:pt x="97965" y="2826479"/>
                  </a:cubicBezTo>
                  <a:cubicBezTo>
                    <a:pt x="90884" y="2826479"/>
                    <a:pt x="85141" y="2828982"/>
                    <a:pt x="81182" y="2833780"/>
                  </a:cubicBezTo>
                  <a:lnTo>
                    <a:pt x="80290" y="2833780"/>
                  </a:lnTo>
                  <a:lnTo>
                    <a:pt x="82521" y="2807516"/>
                  </a:lnTo>
                  <a:lnTo>
                    <a:pt x="118763" y="2807516"/>
                  </a:lnTo>
                  <a:lnTo>
                    <a:pt x="118763" y="2798645"/>
                  </a:lnTo>
                  <a:lnTo>
                    <a:pt x="74770" y="2798645"/>
                  </a:lnTo>
                  <a:lnTo>
                    <a:pt x="70700" y="2844099"/>
                  </a:lnTo>
                  <a:lnTo>
                    <a:pt x="80011" y="2844099"/>
                  </a:lnTo>
                  <a:cubicBezTo>
                    <a:pt x="83189" y="2838416"/>
                    <a:pt x="89155" y="2835122"/>
                    <a:pt x="96348" y="2835122"/>
                  </a:cubicBezTo>
                  <a:cubicBezTo>
                    <a:pt x="106663" y="2835122"/>
                    <a:pt x="113633" y="2842595"/>
                    <a:pt x="113633" y="2853637"/>
                  </a:cubicBezTo>
                  <a:cubicBezTo>
                    <a:pt x="113633" y="2864575"/>
                    <a:pt x="106718" y="2871876"/>
                    <a:pt x="96348" y="2871876"/>
                  </a:cubicBezTo>
                  <a:cubicBezTo>
                    <a:pt x="86925" y="2871876"/>
                    <a:pt x="79732" y="2866079"/>
                    <a:pt x="78841" y="2857654"/>
                  </a:cubicBezTo>
                  <a:lnTo>
                    <a:pt x="69362" y="2857654"/>
                  </a:lnTo>
                  <a:cubicBezTo>
                    <a:pt x="70197" y="2871485"/>
                    <a:pt x="80792" y="2880748"/>
                    <a:pt x="95790" y="2880748"/>
                  </a:cubicBezTo>
                  <a:close/>
                  <a:moveTo>
                    <a:pt x="56259" y="3079033"/>
                  </a:moveTo>
                  <a:lnTo>
                    <a:pt x="56259" y="3070389"/>
                  </a:lnTo>
                  <a:lnTo>
                    <a:pt x="33621" y="3070389"/>
                  </a:lnTo>
                  <a:lnTo>
                    <a:pt x="33621" y="2998548"/>
                  </a:lnTo>
                  <a:lnTo>
                    <a:pt x="23975" y="2998548"/>
                  </a:lnTo>
                  <a:lnTo>
                    <a:pt x="0" y="3014112"/>
                  </a:lnTo>
                  <a:lnTo>
                    <a:pt x="0" y="3024592"/>
                  </a:lnTo>
                  <a:lnTo>
                    <a:pt x="23027" y="3009704"/>
                  </a:lnTo>
                  <a:lnTo>
                    <a:pt x="23920" y="3009704"/>
                  </a:lnTo>
                  <a:lnTo>
                    <a:pt x="23920" y="3070389"/>
                  </a:lnTo>
                  <a:lnTo>
                    <a:pt x="167" y="3070389"/>
                  </a:lnTo>
                  <a:lnTo>
                    <a:pt x="167" y="3079033"/>
                  </a:lnTo>
                  <a:lnTo>
                    <a:pt x="56259" y="3079033"/>
                  </a:lnTo>
                  <a:close/>
                  <a:moveTo>
                    <a:pt x="124059" y="3053207"/>
                  </a:moveTo>
                  <a:cubicBezTo>
                    <a:pt x="124059" y="3038538"/>
                    <a:pt x="113465" y="3027667"/>
                    <a:pt x="99136" y="3027667"/>
                  </a:cubicBezTo>
                  <a:cubicBezTo>
                    <a:pt x="94006" y="3027667"/>
                    <a:pt x="88207" y="3030056"/>
                    <a:pt x="85810" y="3033293"/>
                  </a:cubicBezTo>
                  <a:lnTo>
                    <a:pt x="84974" y="3032845"/>
                  </a:lnTo>
                  <a:cubicBezTo>
                    <a:pt x="85364" y="3031960"/>
                    <a:pt x="85141" y="3032179"/>
                    <a:pt x="87594" y="3028724"/>
                  </a:cubicBezTo>
                  <a:lnTo>
                    <a:pt x="109563" y="2998548"/>
                  </a:lnTo>
                  <a:lnTo>
                    <a:pt x="98244" y="2998548"/>
                  </a:lnTo>
                  <a:cubicBezTo>
                    <a:pt x="97686" y="2999385"/>
                    <a:pt x="80959" y="3022812"/>
                    <a:pt x="80234" y="3024040"/>
                  </a:cubicBezTo>
                  <a:cubicBezTo>
                    <a:pt x="72539" y="3035244"/>
                    <a:pt x="69362" y="3043783"/>
                    <a:pt x="69362" y="3053207"/>
                  </a:cubicBezTo>
                  <a:cubicBezTo>
                    <a:pt x="69362" y="3069218"/>
                    <a:pt x="80792" y="3080708"/>
                    <a:pt x="96627" y="3080708"/>
                  </a:cubicBezTo>
                  <a:cubicBezTo>
                    <a:pt x="112573" y="3080708"/>
                    <a:pt x="124059" y="3069161"/>
                    <a:pt x="124059" y="3053207"/>
                  </a:cubicBezTo>
                  <a:close/>
                  <a:moveTo>
                    <a:pt x="96683" y="3071950"/>
                  </a:moveTo>
                  <a:cubicBezTo>
                    <a:pt x="86590" y="3071950"/>
                    <a:pt x="78896" y="3064030"/>
                    <a:pt x="78896" y="3053711"/>
                  </a:cubicBezTo>
                  <a:cubicBezTo>
                    <a:pt x="78896" y="3043336"/>
                    <a:pt x="86590" y="3035416"/>
                    <a:pt x="96683" y="3035416"/>
                  </a:cubicBezTo>
                  <a:cubicBezTo>
                    <a:pt x="106831" y="3035416"/>
                    <a:pt x="114525" y="3043336"/>
                    <a:pt x="114525" y="3053711"/>
                  </a:cubicBezTo>
                  <a:cubicBezTo>
                    <a:pt x="114525" y="3064030"/>
                    <a:pt x="106831" y="3071950"/>
                    <a:pt x="96683" y="3071950"/>
                  </a:cubicBezTo>
                  <a:close/>
                </a:path>
              </a:pathLst>
            </a:custGeom>
            <a:solidFill>
              <a:srgbClr val="586069"/>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sp>
          <p:nvSpPr>
            <p:cNvPr id="651" name="Google Shape;651;p70"/>
            <p:cNvSpPr/>
            <p:nvPr/>
          </p:nvSpPr>
          <p:spPr>
            <a:xfrm>
              <a:off x="5262233" y="3483799"/>
              <a:ext cx="263674" cy="262651"/>
            </a:xfrm>
            <a:custGeom>
              <a:avLst/>
              <a:gdLst/>
              <a:ahLst/>
              <a:cxnLst/>
              <a:rect l="l" t="t" r="r" b="b"/>
              <a:pathLst>
                <a:path w="263674" h="262651" extrusionOk="0">
                  <a:moveTo>
                    <a:pt x="1446" y="61633"/>
                  </a:moveTo>
                  <a:lnTo>
                    <a:pt x="10934" y="61633"/>
                  </a:lnTo>
                  <a:lnTo>
                    <a:pt x="10934" y="25992"/>
                  </a:lnTo>
                  <a:cubicBezTo>
                    <a:pt x="10934" y="15673"/>
                    <a:pt x="17623" y="8702"/>
                    <a:pt x="27596" y="8702"/>
                  </a:cubicBezTo>
                  <a:cubicBezTo>
                    <a:pt x="37026" y="8702"/>
                    <a:pt x="41480" y="13832"/>
                    <a:pt x="41480" y="24765"/>
                  </a:cubicBezTo>
                  <a:lnTo>
                    <a:pt x="41480" y="61633"/>
                  </a:lnTo>
                  <a:lnTo>
                    <a:pt x="50967" y="61633"/>
                  </a:lnTo>
                  <a:lnTo>
                    <a:pt x="50967" y="22366"/>
                  </a:lnTo>
                  <a:cubicBezTo>
                    <a:pt x="50967" y="7865"/>
                    <a:pt x="43830" y="0"/>
                    <a:pt x="30670" y="0"/>
                  </a:cubicBezTo>
                  <a:cubicBezTo>
                    <a:pt x="21468" y="0"/>
                    <a:pt x="14550" y="4239"/>
                    <a:pt x="11324" y="11769"/>
                  </a:cubicBezTo>
                  <a:lnTo>
                    <a:pt x="10534" y="11769"/>
                  </a:lnTo>
                  <a:lnTo>
                    <a:pt x="10534" y="1116"/>
                  </a:lnTo>
                  <a:lnTo>
                    <a:pt x="1446" y="1116"/>
                  </a:lnTo>
                  <a:lnTo>
                    <a:pt x="1446" y="61633"/>
                  </a:lnTo>
                  <a:close/>
                  <a:moveTo>
                    <a:pt x="90658" y="62692"/>
                  </a:moveTo>
                  <a:cubicBezTo>
                    <a:pt x="99469" y="62692"/>
                    <a:pt x="106054" y="59068"/>
                    <a:pt x="108947" y="52597"/>
                  </a:cubicBezTo>
                  <a:lnTo>
                    <a:pt x="109899" y="52597"/>
                  </a:lnTo>
                  <a:lnTo>
                    <a:pt x="109899" y="61689"/>
                  </a:lnTo>
                  <a:lnTo>
                    <a:pt x="118929" y="61689"/>
                  </a:lnTo>
                  <a:lnTo>
                    <a:pt x="118929" y="20246"/>
                  </a:lnTo>
                  <a:cubicBezTo>
                    <a:pt x="118929" y="7641"/>
                    <a:pt x="110793" y="390"/>
                    <a:pt x="96576" y="390"/>
                  </a:cubicBezTo>
                  <a:cubicBezTo>
                    <a:pt x="84196" y="390"/>
                    <a:pt x="74823" y="7028"/>
                    <a:pt x="73710" y="16733"/>
                  </a:cubicBezTo>
                  <a:lnTo>
                    <a:pt x="83026" y="16733"/>
                  </a:lnTo>
                  <a:cubicBezTo>
                    <a:pt x="84586" y="11546"/>
                    <a:pt x="89487" y="8589"/>
                    <a:pt x="96462" y="8589"/>
                  </a:cubicBezTo>
                  <a:cubicBezTo>
                    <a:pt x="104884" y="8589"/>
                    <a:pt x="109508" y="12773"/>
                    <a:pt x="109508" y="20359"/>
                  </a:cubicBezTo>
                  <a:lnTo>
                    <a:pt x="109508" y="25825"/>
                  </a:lnTo>
                  <a:lnTo>
                    <a:pt x="92894" y="26661"/>
                  </a:lnTo>
                  <a:cubicBezTo>
                    <a:pt x="79124" y="27386"/>
                    <a:pt x="71426" y="33745"/>
                    <a:pt x="71426" y="44454"/>
                  </a:cubicBezTo>
                  <a:cubicBezTo>
                    <a:pt x="71426" y="55442"/>
                    <a:pt x="79124" y="62692"/>
                    <a:pt x="90658" y="62692"/>
                  </a:cubicBezTo>
                  <a:close/>
                  <a:moveTo>
                    <a:pt x="93398" y="54382"/>
                  </a:moveTo>
                  <a:cubicBezTo>
                    <a:pt x="85757" y="54382"/>
                    <a:pt x="81018" y="50477"/>
                    <a:pt x="81018" y="44120"/>
                  </a:cubicBezTo>
                  <a:cubicBezTo>
                    <a:pt x="81018" y="37816"/>
                    <a:pt x="85481" y="34191"/>
                    <a:pt x="93950" y="33801"/>
                  </a:cubicBezTo>
                  <a:lnTo>
                    <a:pt x="109508" y="33075"/>
                  </a:lnTo>
                  <a:lnTo>
                    <a:pt x="109508" y="40215"/>
                  </a:lnTo>
                  <a:cubicBezTo>
                    <a:pt x="109508" y="48302"/>
                    <a:pt x="102533" y="54382"/>
                    <a:pt x="93398" y="54382"/>
                  </a:cubicBezTo>
                  <a:close/>
                  <a:moveTo>
                    <a:pt x="196540" y="17068"/>
                  </a:moveTo>
                  <a:cubicBezTo>
                    <a:pt x="196540" y="5856"/>
                    <a:pt x="192134" y="0"/>
                    <a:pt x="183722" y="0"/>
                  </a:cubicBezTo>
                  <a:cubicBezTo>
                    <a:pt x="177642" y="0"/>
                    <a:pt x="172789" y="3681"/>
                    <a:pt x="171228" y="9482"/>
                  </a:cubicBezTo>
                  <a:lnTo>
                    <a:pt x="170229" y="9482"/>
                  </a:lnTo>
                  <a:cubicBezTo>
                    <a:pt x="168944" y="3514"/>
                    <a:pt x="164929" y="0"/>
                    <a:pt x="159238" y="0"/>
                  </a:cubicBezTo>
                  <a:cubicBezTo>
                    <a:pt x="153557" y="0"/>
                    <a:pt x="149208" y="3570"/>
                    <a:pt x="147705" y="9650"/>
                  </a:cubicBezTo>
                  <a:lnTo>
                    <a:pt x="146696" y="9650"/>
                  </a:lnTo>
                  <a:lnTo>
                    <a:pt x="146696" y="1116"/>
                  </a:lnTo>
                  <a:lnTo>
                    <a:pt x="138218" y="1116"/>
                  </a:lnTo>
                  <a:lnTo>
                    <a:pt x="138218" y="61633"/>
                  </a:lnTo>
                  <a:lnTo>
                    <a:pt x="146753" y="61633"/>
                  </a:lnTo>
                  <a:lnTo>
                    <a:pt x="146753" y="20804"/>
                  </a:lnTo>
                  <a:cubicBezTo>
                    <a:pt x="146753" y="13275"/>
                    <a:pt x="150103" y="8645"/>
                    <a:pt x="155451" y="8645"/>
                  </a:cubicBezTo>
                  <a:cubicBezTo>
                    <a:pt x="160580" y="8645"/>
                    <a:pt x="163254" y="12494"/>
                    <a:pt x="163254" y="19801"/>
                  </a:cubicBezTo>
                  <a:lnTo>
                    <a:pt x="163254" y="61633"/>
                  </a:lnTo>
                  <a:lnTo>
                    <a:pt x="171733" y="61633"/>
                  </a:lnTo>
                  <a:lnTo>
                    <a:pt x="171733" y="20804"/>
                  </a:lnTo>
                  <a:cubicBezTo>
                    <a:pt x="171733" y="13275"/>
                    <a:pt x="174968" y="8645"/>
                    <a:pt x="180259" y="8645"/>
                  </a:cubicBezTo>
                  <a:cubicBezTo>
                    <a:pt x="185340" y="8645"/>
                    <a:pt x="188014" y="12494"/>
                    <a:pt x="188014" y="19856"/>
                  </a:cubicBezTo>
                  <a:lnTo>
                    <a:pt x="188014" y="61633"/>
                  </a:lnTo>
                  <a:lnTo>
                    <a:pt x="196540" y="61633"/>
                  </a:lnTo>
                  <a:lnTo>
                    <a:pt x="196540" y="17068"/>
                  </a:lnTo>
                  <a:close/>
                  <a:moveTo>
                    <a:pt x="254311" y="46016"/>
                  </a:moveTo>
                  <a:cubicBezTo>
                    <a:pt x="252636" y="51314"/>
                    <a:pt x="247003" y="54550"/>
                    <a:pt x="239362" y="54550"/>
                  </a:cubicBezTo>
                  <a:cubicBezTo>
                    <a:pt x="229046" y="54550"/>
                    <a:pt x="222471" y="47410"/>
                    <a:pt x="222471" y="36310"/>
                  </a:cubicBezTo>
                  <a:lnTo>
                    <a:pt x="222471" y="33856"/>
                  </a:lnTo>
                  <a:lnTo>
                    <a:pt x="263675" y="33856"/>
                  </a:lnTo>
                  <a:lnTo>
                    <a:pt x="263675" y="27944"/>
                  </a:lnTo>
                  <a:cubicBezTo>
                    <a:pt x="263675" y="10430"/>
                    <a:pt x="254416" y="0"/>
                    <a:pt x="238696" y="0"/>
                  </a:cubicBezTo>
                  <a:cubicBezTo>
                    <a:pt x="223308" y="0"/>
                    <a:pt x="213108" y="10486"/>
                    <a:pt x="213108" y="26438"/>
                  </a:cubicBezTo>
                  <a:lnTo>
                    <a:pt x="213108" y="35529"/>
                  </a:lnTo>
                  <a:cubicBezTo>
                    <a:pt x="213108" y="52765"/>
                    <a:pt x="222747" y="62749"/>
                    <a:pt x="239362" y="62749"/>
                  </a:cubicBezTo>
                  <a:cubicBezTo>
                    <a:pt x="252075" y="62749"/>
                    <a:pt x="261667" y="56000"/>
                    <a:pt x="263503" y="46016"/>
                  </a:cubicBezTo>
                  <a:lnTo>
                    <a:pt x="254311" y="46016"/>
                  </a:lnTo>
                  <a:close/>
                  <a:moveTo>
                    <a:pt x="238639" y="8144"/>
                  </a:moveTo>
                  <a:cubicBezTo>
                    <a:pt x="248402" y="8144"/>
                    <a:pt x="254311" y="15116"/>
                    <a:pt x="254311" y="26661"/>
                  </a:cubicBezTo>
                  <a:lnTo>
                    <a:pt x="222471" y="26661"/>
                  </a:lnTo>
                  <a:cubicBezTo>
                    <a:pt x="222471" y="15059"/>
                    <a:pt x="228552" y="8144"/>
                    <a:pt x="238639" y="8144"/>
                  </a:cubicBezTo>
                  <a:close/>
                  <a:moveTo>
                    <a:pt x="26207" y="262652"/>
                  </a:moveTo>
                  <a:cubicBezTo>
                    <a:pt x="42212" y="262652"/>
                    <a:pt x="52413" y="252222"/>
                    <a:pt x="52413" y="235879"/>
                  </a:cubicBezTo>
                  <a:lnTo>
                    <a:pt x="52413" y="226732"/>
                  </a:lnTo>
                  <a:cubicBezTo>
                    <a:pt x="52413" y="210389"/>
                    <a:pt x="42212" y="199958"/>
                    <a:pt x="26207" y="199958"/>
                  </a:cubicBezTo>
                  <a:cubicBezTo>
                    <a:pt x="10201" y="199958"/>
                    <a:pt x="0" y="210389"/>
                    <a:pt x="0" y="226732"/>
                  </a:cubicBezTo>
                  <a:lnTo>
                    <a:pt x="0" y="235879"/>
                  </a:lnTo>
                  <a:cubicBezTo>
                    <a:pt x="0" y="252222"/>
                    <a:pt x="10201" y="262652"/>
                    <a:pt x="26207" y="262652"/>
                  </a:cubicBezTo>
                  <a:close/>
                  <a:moveTo>
                    <a:pt x="26207" y="208326"/>
                  </a:moveTo>
                  <a:cubicBezTo>
                    <a:pt x="36579" y="208326"/>
                    <a:pt x="43050" y="215688"/>
                    <a:pt x="43050" y="227568"/>
                  </a:cubicBezTo>
                  <a:lnTo>
                    <a:pt x="43050" y="234986"/>
                  </a:lnTo>
                  <a:cubicBezTo>
                    <a:pt x="43050" y="246922"/>
                    <a:pt x="36579" y="254229"/>
                    <a:pt x="26207" y="254229"/>
                  </a:cubicBezTo>
                  <a:cubicBezTo>
                    <a:pt x="15834" y="254229"/>
                    <a:pt x="9364" y="246922"/>
                    <a:pt x="9364" y="234986"/>
                  </a:cubicBezTo>
                  <a:lnTo>
                    <a:pt x="9364" y="227568"/>
                  </a:lnTo>
                  <a:cubicBezTo>
                    <a:pt x="9364" y="215688"/>
                    <a:pt x="15834" y="208326"/>
                    <a:pt x="26207" y="208326"/>
                  </a:cubicBezTo>
                  <a:close/>
                  <a:moveTo>
                    <a:pt x="72035" y="261536"/>
                  </a:moveTo>
                  <a:lnTo>
                    <a:pt x="81513" y="261536"/>
                  </a:lnTo>
                  <a:lnTo>
                    <a:pt x="81513" y="225895"/>
                  </a:lnTo>
                  <a:cubicBezTo>
                    <a:pt x="81513" y="215576"/>
                    <a:pt x="88212" y="208605"/>
                    <a:pt x="98185" y="208605"/>
                  </a:cubicBezTo>
                  <a:cubicBezTo>
                    <a:pt x="107615" y="208605"/>
                    <a:pt x="112068" y="213735"/>
                    <a:pt x="112068" y="224668"/>
                  </a:cubicBezTo>
                  <a:lnTo>
                    <a:pt x="112068" y="261536"/>
                  </a:lnTo>
                  <a:lnTo>
                    <a:pt x="121555" y="261536"/>
                  </a:lnTo>
                  <a:lnTo>
                    <a:pt x="121555" y="222269"/>
                  </a:lnTo>
                  <a:cubicBezTo>
                    <a:pt x="121555" y="207768"/>
                    <a:pt x="114419" y="199903"/>
                    <a:pt x="101258" y="199903"/>
                  </a:cubicBezTo>
                  <a:cubicBezTo>
                    <a:pt x="92056" y="199903"/>
                    <a:pt x="85138" y="204142"/>
                    <a:pt x="81903" y="211672"/>
                  </a:cubicBezTo>
                  <a:lnTo>
                    <a:pt x="81123" y="211672"/>
                  </a:lnTo>
                  <a:lnTo>
                    <a:pt x="81123" y="201019"/>
                  </a:lnTo>
                  <a:lnTo>
                    <a:pt x="72035" y="201019"/>
                  </a:lnTo>
                  <a:lnTo>
                    <a:pt x="72035" y="261536"/>
                  </a:lnTo>
                  <a:close/>
                </a:path>
              </a:pathLst>
            </a:custGeom>
            <a:solidFill>
              <a:srgbClr val="6E7681"/>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sp>
          <p:nvSpPr>
            <p:cNvPr id="652" name="Google Shape;652;p70"/>
            <p:cNvSpPr/>
            <p:nvPr/>
          </p:nvSpPr>
          <p:spPr>
            <a:xfrm>
              <a:off x="5419521" y="3454516"/>
              <a:ext cx="1798552" cy="291154"/>
            </a:xfrm>
            <a:custGeom>
              <a:avLst/>
              <a:gdLst/>
              <a:ahLst/>
              <a:cxnLst/>
              <a:rect l="l" t="t" r="r" b="b"/>
              <a:pathLst>
                <a:path w="1798552" h="291154" extrusionOk="0">
                  <a:moveTo>
                    <a:pt x="151274" y="48415"/>
                  </a:moveTo>
                  <a:cubicBezTo>
                    <a:pt x="156793" y="48415"/>
                    <a:pt x="161360" y="43729"/>
                    <a:pt x="161360" y="38096"/>
                  </a:cubicBezTo>
                  <a:cubicBezTo>
                    <a:pt x="161360" y="32462"/>
                    <a:pt x="156793" y="27777"/>
                    <a:pt x="151274" y="27777"/>
                  </a:cubicBezTo>
                  <a:cubicBezTo>
                    <a:pt x="145754" y="27777"/>
                    <a:pt x="141177" y="32462"/>
                    <a:pt x="141177" y="38096"/>
                  </a:cubicBezTo>
                  <a:cubicBezTo>
                    <a:pt x="141177" y="43729"/>
                    <a:pt x="145754" y="48415"/>
                    <a:pt x="151274" y="48415"/>
                  </a:cubicBezTo>
                  <a:close/>
                  <a:moveTo>
                    <a:pt x="151274" y="91251"/>
                  </a:moveTo>
                  <a:cubicBezTo>
                    <a:pt x="156793" y="91251"/>
                    <a:pt x="161360" y="86621"/>
                    <a:pt x="161360" y="80932"/>
                  </a:cubicBezTo>
                  <a:cubicBezTo>
                    <a:pt x="161360" y="75299"/>
                    <a:pt x="156793" y="70669"/>
                    <a:pt x="151274" y="70669"/>
                  </a:cubicBezTo>
                  <a:cubicBezTo>
                    <a:pt x="145754" y="70669"/>
                    <a:pt x="141177" y="75299"/>
                    <a:pt x="141177" y="80932"/>
                  </a:cubicBezTo>
                  <a:cubicBezTo>
                    <a:pt x="141177" y="86621"/>
                    <a:pt x="145754" y="91251"/>
                    <a:pt x="151274" y="91251"/>
                  </a:cubicBezTo>
                  <a:close/>
                  <a:moveTo>
                    <a:pt x="313243" y="90916"/>
                  </a:moveTo>
                  <a:lnTo>
                    <a:pt x="323615" y="90916"/>
                  </a:lnTo>
                  <a:lnTo>
                    <a:pt x="297694" y="10430"/>
                  </a:lnTo>
                  <a:lnTo>
                    <a:pt x="287207" y="10430"/>
                  </a:lnTo>
                  <a:lnTo>
                    <a:pt x="261277" y="90916"/>
                  </a:lnTo>
                  <a:lnTo>
                    <a:pt x="271259" y="90916"/>
                  </a:lnTo>
                  <a:lnTo>
                    <a:pt x="278291" y="67824"/>
                  </a:lnTo>
                  <a:lnTo>
                    <a:pt x="306277" y="67824"/>
                  </a:lnTo>
                  <a:lnTo>
                    <a:pt x="313243" y="90916"/>
                  </a:lnTo>
                  <a:close/>
                  <a:moveTo>
                    <a:pt x="292175" y="22255"/>
                  </a:moveTo>
                  <a:lnTo>
                    <a:pt x="292451" y="22255"/>
                  </a:lnTo>
                  <a:lnTo>
                    <a:pt x="303708" y="59403"/>
                  </a:lnTo>
                  <a:lnTo>
                    <a:pt x="280851" y="59403"/>
                  </a:lnTo>
                  <a:lnTo>
                    <a:pt x="292175" y="22255"/>
                  </a:lnTo>
                  <a:close/>
                  <a:moveTo>
                    <a:pt x="359242" y="91920"/>
                  </a:moveTo>
                  <a:cubicBezTo>
                    <a:pt x="367892" y="91920"/>
                    <a:pt x="374239" y="88350"/>
                    <a:pt x="377370" y="81657"/>
                  </a:cubicBezTo>
                  <a:lnTo>
                    <a:pt x="378426" y="81657"/>
                  </a:lnTo>
                  <a:lnTo>
                    <a:pt x="378426" y="90916"/>
                  </a:lnTo>
                  <a:lnTo>
                    <a:pt x="387733" y="90916"/>
                  </a:lnTo>
                  <a:lnTo>
                    <a:pt x="387733" y="6638"/>
                  </a:lnTo>
                  <a:lnTo>
                    <a:pt x="378093" y="6638"/>
                  </a:lnTo>
                  <a:lnTo>
                    <a:pt x="378093" y="39769"/>
                  </a:lnTo>
                  <a:lnTo>
                    <a:pt x="377085" y="39769"/>
                  </a:lnTo>
                  <a:cubicBezTo>
                    <a:pt x="374468" y="33132"/>
                    <a:pt x="367997" y="29394"/>
                    <a:pt x="359242" y="29394"/>
                  </a:cubicBezTo>
                  <a:cubicBezTo>
                    <a:pt x="345254" y="29394"/>
                    <a:pt x="336109" y="39490"/>
                    <a:pt x="336109" y="54996"/>
                  </a:cubicBezTo>
                  <a:lnTo>
                    <a:pt x="336109" y="66263"/>
                  </a:lnTo>
                  <a:cubicBezTo>
                    <a:pt x="336109" y="81824"/>
                    <a:pt x="345254" y="91920"/>
                    <a:pt x="359242" y="91920"/>
                  </a:cubicBezTo>
                  <a:close/>
                  <a:moveTo>
                    <a:pt x="362031" y="83275"/>
                  </a:moveTo>
                  <a:cubicBezTo>
                    <a:pt x="352048" y="83275"/>
                    <a:pt x="345644" y="76079"/>
                    <a:pt x="345644" y="64924"/>
                  </a:cubicBezTo>
                  <a:lnTo>
                    <a:pt x="345644" y="56223"/>
                  </a:lnTo>
                  <a:cubicBezTo>
                    <a:pt x="345644" y="45068"/>
                    <a:pt x="352048" y="37928"/>
                    <a:pt x="362031" y="37928"/>
                  </a:cubicBezTo>
                  <a:cubicBezTo>
                    <a:pt x="371956" y="37928"/>
                    <a:pt x="378369" y="45068"/>
                    <a:pt x="378369" y="56223"/>
                  </a:cubicBezTo>
                  <a:lnTo>
                    <a:pt x="378369" y="64924"/>
                  </a:lnTo>
                  <a:cubicBezTo>
                    <a:pt x="378369" y="76135"/>
                    <a:pt x="371956" y="83275"/>
                    <a:pt x="362031" y="83275"/>
                  </a:cubicBezTo>
                  <a:close/>
                  <a:moveTo>
                    <a:pt x="429831" y="91920"/>
                  </a:moveTo>
                  <a:cubicBezTo>
                    <a:pt x="438471" y="91920"/>
                    <a:pt x="444828" y="88350"/>
                    <a:pt x="447959" y="81657"/>
                  </a:cubicBezTo>
                  <a:lnTo>
                    <a:pt x="449015" y="81657"/>
                  </a:lnTo>
                  <a:lnTo>
                    <a:pt x="449015" y="90916"/>
                  </a:lnTo>
                  <a:lnTo>
                    <a:pt x="458321" y="90916"/>
                  </a:lnTo>
                  <a:lnTo>
                    <a:pt x="458321" y="6638"/>
                  </a:lnTo>
                  <a:lnTo>
                    <a:pt x="448682" y="6638"/>
                  </a:lnTo>
                  <a:lnTo>
                    <a:pt x="448682" y="39769"/>
                  </a:lnTo>
                  <a:lnTo>
                    <a:pt x="447673" y="39769"/>
                  </a:lnTo>
                  <a:cubicBezTo>
                    <a:pt x="445056" y="33132"/>
                    <a:pt x="438586" y="29394"/>
                    <a:pt x="429831" y="29394"/>
                  </a:cubicBezTo>
                  <a:cubicBezTo>
                    <a:pt x="415843" y="29394"/>
                    <a:pt x="406698" y="39490"/>
                    <a:pt x="406698" y="54996"/>
                  </a:cubicBezTo>
                  <a:lnTo>
                    <a:pt x="406698" y="66263"/>
                  </a:lnTo>
                  <a:cubicBezTo>
                    <a:pt x="406698" y="81824"/>
                    <a:pt x="415843" y="91920"/>
                    <a:pt x="429831" y="91920"/>
                  </a:cubicBezTo>
                  <a:close/>
                  <a:moveTo>
                    <a:pt x="432619" y="83275"/>
                  </a:moveTo>
                  <a:cubicBezTo>
                    <a:pt x="422637" y="83275"/>
                    <a:pt x="416233" y="76079"/>
                    <a:pt x="416233" y="64924"/>
                  </a:cubicBezTo>
                  <a:lnTo>
                    <a:pt x="416233" y="56223"/>
                  </a:lnTo>
                  <a:cubicBezTo>
                    <a:pt x="416233" y="45068"/>
                    <a:pt x="422637" y="37928"/>
                    <a:pt x="432619" y="37928"/>
                  </a:cubicBezTo>
                  <a:cubicBezTo>
                    <a:pt x="442544" y="37928"/>
                    <a:pt x="448958" y="45068"/>
                    <a:pt x="448958" y="56223"/>
                  </a:cubicBezTo>
                  <a:lnTo>
                    <a:pt x="448958" y="64924"/>
                  </a:lnTo>
                  <a:cubicBezTo>
                    <a:pt x="448958" y="76135"/>
                    <a:pt x="442544" y="83275"/>
                    <a:pt x="432619" y="83275"/>
                  </a:cubicBezTo>
                  <a:close/>
                  <a:moveTo>
                    <a:pt x="549988" y="90916"/>
                  </a:moveTo>
                  <a:lnTo>
                    <a:pt x="559465" y="90916"/>
                  </a:lnTo>
                  <a:lnTo>
                    <a:pt x="559465" y="55330"/>
                  </a:lnTo>
                  <a:cubicBezTo>
                    <a:pt x="559465" y="45011"/>
                    <a:pt x="566212" y="38040"/>
                    <a:pt x="576194" y="38040"/>
                  </a:cubicBezTo>
                  <a:cubicBezTo>
                    <a:pt x="585672" y="38040"/>
                    <a:pt x="590135" y="43227"/>
                    <a:pt x="590135" y="54103"/>
                  </a:cubicBezTo>
                  <a:lnTo>
                    <a:pt x="590135" y="90916"/>
                  </a:lnTo>
                  <a:lnTo>
                    <a:pt x="599613" y="90916"/>
                  </a:lnTo>
                  <a:lnTo>
                    <a:pt x="599613" y="51705"/>
                  </a:lnTo>
                  <a:cubicBezTo>
                    <a:pt x="599613" y="37259"/>
                    <a:pt x="592476" y="29338"/>
                    <a:pt x="579316" y="29338"/>
                  </a:cubicBezTo>
                  <a:cubicBezTo>
                    <a:pt x="570066" y="29338"/>
                    <a:pt x="563091" y="33578"/>
                    <a:pt x="559913" y="41108"/>
                  </a:cubicBezTo>
                  <a:lnTo>
                    <a:pt x="559132" y="41108"/>
                  </a:lnTo>
                  <a:lnTo>
                    <a:pt x="559132" y="6638"/>
                  </a:lnTo>
                  <a:lnTo>
                    <a:pt x="549988" y="6638"/>
                  </a:lnTo>
                  <a:lnTo>
                    <a:pt x="549988" y="90916"/>
                  </a:lnTo>
                  <a:close/>
                  <a:moveTo>
                    <a:pt x="646450" y="15562"/>
                  </a:moveTo>
                  <a:cubicBezTo>
                    <a:pt x="650913" y="15562"/>
                    <a:pt x="654310" y="12215"/>
                    <a:pt x="654310" y="7753"/>
                  </a:cubicBezTo>
                  <a:cubicBezTo>
                    <a:pt x="654310" y="3347"/>
                    <a:pt x="650913" y="0"/>
                    <a:pt x="646450" y="0"/>
                  </a:cubicBezTo>
                  <a:cubicBezTo>
                    <a:pt x="641987" y="0"/>
                    <a:pt x="638590" y="3347"/>
                    <a:pt x="638590" y="7753"/>
                  </a:cubicBezTo>
                  <a:cubicBezTo>
                    <a:pt x="638590" y="12215"/>
                    <a:pt x="641987" y="15562"/>
                    <a:pt x="646450" y="15562"/>
                  </a:cubicBezTo>
                  <a:close/>
                  <a:moveTo>
                    <a:pt x="671819" y="90916"/>
                  </a:moveTo>
                  <a:lnTo>
                    <a:pt x="671819" y="83051"/>
                  </a:lnTo>
                  <a:lnTo>
                    <a:pt x="651798" y="83051"/>
                  </a:lnTo>
                  <a:lnTo>
                    <a:pt x="651798" y="30399"/>
                  </a:lnTo>
                  <a:lnTo>
                    <a:pt x="621861" y="30399"/>
                  </a:lnTo>
                  <a:lnTo>
                    <a:pt x="621861" y="38263"/>
                  </a:lnTo>
                  <a:lnTo>
                    <a:pt x="642434" y="38263"/>
                  </a:lnTo>
                  <a:lnTo>
                    <a:pt x="642434" y="83051"/>
                  </a:lnTo>
                  <a:lnTo>
                    <a:pt x="621690" y="83051"/>
                  </a:lnTo>
                  <a:lnTo>
                    <a:pt x="621690" y="90916"/>
                  </a:lnTo>
                  <a:lnTo>
                    <a:pt x="671819" y="90916"/>
                  </a:lnTo>
                  <a:close/>
                  <a:moveTo>
                    <a:pt x="714193" y="113617"/>
                  </a:moveTo>
                  <a:cubicBezTo>
                    <a:pt x="730589" y="113617"/>
                    <a:pt x="740286" y="105139"/>
                    <a:pt x="740286" y="90916"/>
                  </a:cubicBezTo>
                  <a:lnTo>
                    <a:pt x="740286" y="30399"/>
                  </a:lnTo>
                  <a:lnTo>
                    <a:pt x="730922" y="30399"/>
                  </a:lnTo>
                  <a:lnTo>
                    <a:pt x="730922" y="39769"/>
                  </a:lnTo>
                  <a:lnTo>
                    <a:pt x="729866" y="39769"/>
                  </a:lnTo>
                  <a:cubicBezTo>
                    <a:pt x="727239" y="33243"/>
                    <a:pt x="720607" y="29394"/>
                    <a:pt x="711852" y="29394"/>
                  </a:cubicBezTo>
                  <a:cubicBezTo>
                    <a:pt x="697693" y="29394"/>
                    <a:pt x="688434" y="39434"/>
                    <a:pt x="688434" y="54996"/>
                  </a:cubicBezTo>
                  <a:lnTo>
                    <a:pt x="688434" y="65872"/>
                  </a:lnTo>
                  <a:cubicBezTo>
                    <a:pt x="688434" y="81378"/>
                    <a:pt x="697636" y="91474"/>
                    <a:pt x="711633" y="91474"/>
                  </a:cubicBezTo>
                  <a:cubicBezTo>
                    <a:pt x="720436" y="91474"/>
                    <a:pt x="727125" y="87625"/>
                    <a:pt x="729809" y="81266"/>
                  </a:cubicBezTo>
                  <a:lnTo>
                    <a:pt x="730808" y="81266"/>
                  </a:lnTo>
                  <a:lnTo>
                    <a:pt x="730808" y="90693"/>
                  </a:lnTo>
                  <a:cubicBezTo>
                    <a:pt x="730808" y="100398"/>
                    <a:pt x="724956" y="105753"/>
                    <a:pt x="714364" y="105753"/>
                  </a:cubicBezTo>
                  <a:cubicBezTo>
                    <a:pt x="706276" y="105753"/>
                    <a:pt x="700195" y="102462"/>
                    <a:pt x="698977" y="97441"/>
                  </a:cubicBezTo>
                  <a:lnTo>
                    <a:pt x="689604" y="97441"/>
                  </a:lnTo>
                  <a:cubicBezTo>
                    <a:pt x="690832" y="107481"/>
                    <a:pt x="700195" y="113617"/>
                    <a:pt x="714193" y="113617"/>
                  </a:cubicBezTo>
                  <a:close/>
                  <a:moveTo>
                    <a:pt x="697969" y="64533"/>
                  </a:moveTo>
                  <a:lnTo>
                    <a:pt x="697969" y="56223"/>
                  </a:lnTo>
                  <a:cubicBezTo>
                    <a:pt x="697969" y="45124"/>
                    <a:pt x="704439" y="37928"/>
                    <a:pt x="714469" y="37928"/>
                  </a:cubicBezTo>
                  <a:cubicBezTo>
                    <a:pt x="724451" y="37928"/>
                    <a:pt x="730865" y="45068"/>
                    <a:pt x="730865" y="56223"/>
                  </a:cubicBezTo>
                  <a:lnTo>
                    <a:pt x="730865" y="64533"/>
                  </a:lnTo>
                  <a:cubicBezTo>
                    <a:pt x="730865" y="75689"/>
                    <a:pt x="724451" y="82884"/>
                    <a:pt x="714469" y="82884"/>
                  </a:cubicBezTo>
                  <a:cubicBezTo>
                    <a:pt x="704439" y="82884"/>
                    <a:pt x="697969" y="75633"/>
                    <a:pt x="697969" y="64533"/>
                  </a:cubicBezTo>
                  <a:close/>
                  <a:moveTo>
                    <a:pt x="761753" y="90916"/>
                  </a:moveTo>
                  <a:lnTo>
                    <a:pt x="771231" y="90916"/>
                  </a:lnTo>
                  <a:lnTo>
                    <a:pt x="771231" y="55330"/>
                  </a:lnTo>
                  <a:cubicBezTo>
                    <a:pt x="771231" y="45011"/>
                    <a:pt x="777978" y="38040"/>
                    <a:pt x="787960" y="38040"/>
                  </a:cubicBezTo>
                  <a:cubicBezTo>
                    <a:pt x="797438" y="38040"/>
                    <a:pt x="801901" y="43227"/>
                    <a:pt x="801901" y="54103"/>
                  </a:cubicBezTo>
                  <a:lnTo>
                    <a:pt x="801901" y="90916"/>
                  </a:lnTo>
                  <a:lnTo>
                    <a:pt x="811379" y="90916"/>
                  </a:lnTo>
                  <a:lnTo>
                    <a:pt x="811379" y="51705"/>
                  </a:lnTo>
                  <a:cubicBezTo>
                    <a:pt x="811379" y="37259"/>
                    <a:pt x="804242" y="29338"/>
                    <a:pt x="791081" y="29338"/>
                  </a:cubicBezTo>
                  <a:cubicBezTo>
                    <a:pt x="781832" y="29338"/>
                    <a:pt x="774857" y="33578"/>
                    <a:pt x="771678" y="41108"/>
                  </a:cubicBezTo>
                  <a:lnTo>
                    <a:pt x="770898" y="41108"/>
                  </a:lnTo>
                  <a:lnTo>
                    <a:pt x="770898" y="6638"/>
                  </a:lnTo>
                  <a:lnTo>
                    <a:pt x="761753" y="6638"/>
                  </a:lnTo>
                  <a:lnTo>
                    <a:pt x="761753" y="90916"/>
                  </a:lnTo>
                  <a:close/>
                  <a:moveTo>
                    <a:pt x="931535" y="29394"/>
                  </a:moveTo>
                  <a:cubicBezTo>
                    <a:pt x="922895" y="29394"/>
                    <a:pt x="916595" y="32964"/>
                    <a:pt x="913417" y="39657"/>
                  </a:cubicBezTo>
                  <a:lnTo>
                    <a:pt x="912408" y="39657"/>
                  </a:lnTo>
                  <a:lnTo>
                    <a:pt x="912408" y="30399"/>
                  </a:lnTo>
                  <a:lnTo>
                    <a:pt x="903045" y="30399"/>
                  </a:lnTo>
                  <a:lnTo>
                    <a:pt x="903045" y="111330"/>
                  </a:lnTo>
                  <a:lnTo>
                    <a:pt x="912684" y="111330"/>
                  </a:lnTo>
                  <a:lnTo>
                    <a:pt x="912684" y="81545"/>
                  </a:lnTo>
                  <a:lnTo>
                    <a:pt x="913750" y="81545"/>
                  </a:lnTo>
                  <a:cubicBezTo>
                    <a:pt x="916367" y="88183"/>
                    <a:pt x="922781" y="91920"/>
                    <a:pt x="931535" y="91920"/>
                  </a:cubicBezTo>
                  <a:cubicBezTo>
                    <a:pt x="945533" y="91920"/>
                    <a:pt x="954678" y="81824"/>
                    <a:pt x="954678" y="66318"/>
                  </a:cubicBezTo>
                  <a:lnTo>
                    <a:pt x="954678" y="55051"/>
                  </a:lnTo>
                  <a:cubicBezTo>
                    <a:pt x="954678" y="39490"/>
                    <a:pt x="945533" y="29394"/>
                    <a:pt x="931535" y="29394"/>
                  </a:cubicBezTo>
                  <a:close/>
                  <a:moveTo>
                    <a:pt x="928804" y="38096"/>
                  </a:moveTo>
                  <a:cubicBezTo>
                    <a:pt x="938786" y="38096"/>
                    <a:pt x="945143" y="45235"/>
                    <a:pt x="945143" y="56390"/>
                  </a:cubicBezTo>
                  <a:lnTo>
                    <a:pt x="945143" y="65091"/>
                  </a:lnTo>
                  <a:cubicBezTo>
                    <a:pt x="945143" y="76247"/>
                    <a:pt x="938786" y="83441"/>
                    <a:pt x="928804" y="83441"/>
                  </a:cubicBezTo>
                  <a:cubicBezTo>
                    <a:pt x="918822" y="83441"/>
                    <a:pt x="912465" y="76302"/>
                    <a:pt x="912465" y="65091"/>
                  </a:cubicBezTo>
                  <a:lnTo>
                    <a:pt x="912465" y="56390"/>
                  </a:lnTo>
                  <a:cubicBezTo>
                    <a:pt x="912465" y="45235"/>
                    <a:pt x="918822" y="38096"/>
                    <a:pt x="928804" y="38096"/>
                  </a:cubicBezTo>
                  <a:close/>
                  <a:moveTo>
                    <a:pt x="995939" y="63808"/>
                  </a:moveTo>
                  <a:cubicBezTo>
                    <a:pt x="995939" y="48415"/>
                    <a:pt x="1003856" y="39155"/>
                    <a:pt x="1017235" y="39155"/>
                  </a:cubicBezTo>
                  <a:cubicBezTo>
                    <a:pt x="1020527" y="39155"/>
                    <a:pt x="1024429" y="39824"/>
                    <a:pt x="1027217" y="40829"/>
                  </a:cubicBezTo>
                  <a:lnTo>
                    <a:pt x="1027217" y="30175"/>
                  </a:lnTo>
                  <a:cubicBezTo>
                    <a:pt x="1025209" y="29338"/>
                    <a:pt x="1021917" y="28836"/>
                    <a:pt x="1018462" y="28836"/>
                  </a:cubicBezTo>
                  <a:cubicBezTo>
                    <a:pt x="1006806" y="28836"/>
                    <a:pt x="999279" y="34637"/>
                    <a:pt x="997052" y="45848"/>
                  </a:cubicBezTo>
                  <a:lnTo>
                    <a:pt x="995824" y="45848"/>
                  </a:lnTo>
                  <a:lnTo>
                    <a:pt x="995824" y="30399"/>
                  </a:lnTo>
                  <a:lnTo>
                    <a:pt x="973243" y="30399"/>
                  </a:lnTo>
                  <a:lnTo>
                    <a:pt x="973243" y="37984"/>
                  </a:lnTo>
                  <a:lnTo>
                    <a:pt x="986680" y="37984"/>
                  </a:lnTo>
                  <a:lnTo>
                    <a:pt x="986680" y="83330"/>
                  </a:lnTo>
                  <a:lnTo>
                    <a:pt x="974471" y="83330"/>
                  </a:lnTo>
                  <a:lnTo>
                    <a:pt x="974471" y="90916"/>
                  </a:lnTo>
                  <a:lnTo>
                    <a:pt x="1014666" y="90916"/>
                  </a:lnTo>
                  <a:lnTo>
                    <a:pt x="1014666" y="83330"/>
                  </a:lnTo>
                  <a:lnTo>
                    <a:pt x="995939" y="83330"/>
                  </a:lnTo>
                  <a:lnTo>
                    <a:pt x="995939" y="63808"/>
                  </a:lnTo>
                  <a:close/>
                  <a:moveTo>
                    <a:pt x="1069981" y="15562"/>
                  </a:moveTo>
                  <a:cubicBezTo>
                    <a:pt x="1074444" y="15562"/>
                    <a:pt x="1077841" y="12215"/>
                    <a:pt x="1077841" y="7753"/>
                  </a:cubicBezTo>
                  <a:cubicBezTo>
                    <a:pt x="1077841" y="3347"/>
                    <a:pt x="1074444" y="0"/>
                    <a:pt x="1069981" y="0"/>
                  </a:cubicBezTo>
                  <a:cubicBezTo>
                    <a:pt x="1065518" y="0"/>
                    <a:pt x="1062121" y="3347"/>
                    <a:pt x="1062121" y="7753"/>
                  </a:cubicBezTo>
                  <a:cubicBezTo>
                    <a:pt x="1062121" y="12215"/>
                    <a:pt x="1065518" y="15562"/>
                    <a:pt x="1069981" y="15562"/>
                  </a:cubicBezTo>
                  <a:close/>
                  <a:moveTo>
                    <a:pt x="1095351" y="90916"/>
                  </a:moveTo>
                  <a:lnTo>
                    <a:pt x="1095351" y="83051"/>
                  </a:lnTo>
                  <a:lnTo>
                    <a:pt x="1075329" y="83051"/>
                  </a:lnTo>
                  <a:lnTo>
                    <a:pt x="1075329" y="30399"/>
                  </a:lnTo>
                  <a:lnTo>
                    <a:pt x="1045392" y="30399"/>
                  </a:lnTo>
                  <a:lnTo>
                    <a:pt x="1045392" y="38263"/>
                  </a:lnTo>
                  <a:lnTo>
                    <a:pt x="1065966" y="38263"/>
                  </a:lnTo>
                  <a:lnTo>
                    <a:pt x="1065966" y="83051"/>
                  </a:lnTo>
                  <a:lnTo>
                    <a:pt x="1045221" y="83051"/>
                  </a:lnTo>
                  <a:lnTo>
                    <a:pt x="1045221" y="90916"/>
                  </a:lnTo>
                  <a:lnTo>
                    <a:pt x="1095351" y="90916"/>
                  </a:lnTo>
                  <a:close/>
                  <a:moveTo>
                    <a:pt x="1139504" y="92032"/>
                  </a:moveTo>
                  <a:cubicBezTo>
                    <a:pt x="1155510" y="92032"/>
                    <a:pt x="1165711" y="81601"/>
                    <a:pt x="1165711" y="65259"/>
                  </a:cubicBezTo>
                  <a:lnTo>
                    <a:pt x="1165711" y="56112"/>
                  </a:lnTo>
                  <a:cubicBezTo>
                    <a:pt x="1165711" y="39769"/>
                    <a:pt x="1155510" y="29338"/>
                    <a:pt x="1139504" y="29338"/>
                  </a:cubicBezTo>
                  <a:cubicBezTo>
                    <a:pt x="1123508" y="29338"/>
                    <a:pt x="1113307" y="39769"/>
                    <a:pt x="1113307" y="56112"/>
                  </a:cubicBezTo>
                  <a:lnTo>
                    <a:pt x="1113307" y="65259"/>
                  </a:lnTo>
                  <a:cubicBezTo>
                    <a:pt x="1113307" y="81601"/>
                    <a:pt x="1123508" y="92032"/>
                    <a:pt x="1139504" y="92032"/>
                  </a:cubicBezTo>
                  <a:close/>
                  <a:moveTo>
                    <a:pt x="1139504" y="37706"/>
                  </a:moveTo>
                  <a:cubicBezTo>
                    <a:pt x="1149876" y="37706"/>
                    <a:pt x="1156347" y="45068"/>
                    <a:pt x="1156347" y="56948"/>
                  </a:cubicBezTo>
                  <a:lnTo>
                    <a:pt x="1156347" y="64366"/>
                  </a:lnTo>
                  <a:cubicBezTo>
                    <a:pt x="1156347" y="76302"/>
                    <a:pt x="1149876" y="83609"/>
                    <a:pt x="1139504" y="83609"/>
                  </a:cubicBezTo>
                  <a:cubicBezTo>
                    <a:pt x="1129141" y="83609"/>
                    <a:pt x="1122671" y="76302"/>
                    <a:pt x="1122671" y="64366"/>
                  </a:cubicBezTo>
                  <a:lnTo>
                    <a:pt x="1122671" y="56948"/>
                  </a:lnTo>
                  <a:cubicBezTo>
                    <a:pt x="1122671" y="45068"/>
                    <a:pt x="1129141" y="37706"/>
                    <a:pt x="1139504" y="37706"/>
                  </a:cubicBezTo>
                  <a:close/>
                  <a:moveTo>
                    <a:pt x="1207695" y="63808"/>
                  </a:moveTo>
                  <a:cubicBezTo>
                    <a:pt x="1207695" y="48415"/>
                    <a:pt x="1215612" y="39155"/>
                    <a:pt x="1229001" y="39155"/>
                  </a:cubicBezTo>
                  <a:cubicBezTo>
                    <a:pt x="1232284" y="39155"/>
                    <a:pt x="1236195" y="39824"/>
                    <a:pt x="1238983" y="40829"/>
                  </a:cubicBezTo>
                  <a:lnTo>
                    <a:pt x="1238983" y="30175"/>
                  </a:lnTo>
                  <a:cubicBezTo>
                    <a:pt x="1236975" y="29338"/>
                    <a:pt x="1233682" y="28836"/>
                    <a:pt x="1230228" y="28836"/>
                  </a:cubicBezTo>
                  <a:cubicBezTo>
                    <a:pt x="1218571" y="28836"/>
                    <a:pt x="1211044" y="34637"/>
                    <a:pt x="1208818" y="45848"/>
                  </a:cubicBezTo>
                  <a:lnTo>
                    <a:pt x="1207590" y="45848"/>
                  </a:lnTo>
                  <a:lnTo>
                    <a:pt x="1207590" y="30399"/>
                  </a:lnTo>
                  <a:lnTo>
                    <a:pt x="1185009" y="30399"/>
                  </a:lnTo>
                  <a:lnTo>
                    <a:pt x="1185009" y="37984"/>
                  </a:lnTo>
                  <a:lnTo>
                    <a:pt x="1198445" y="37984"/>
                  </a:lnTo>
                  <a:lnTo>
                    <a:pt x="1198445" y="83330"/>
                  </a:lnTo>
                  <a:lnTo>
                    <a:pt x="1186237" y="83330"/>
                  </a:lnTo>
                  <a:lnTo>
                    <a:pt x="1186237" y="90916"/>
                  </a:lnTo>
                  <a:lnTo>
                    <a:pt x="1226431" y="90916"/>
                  </a:lnTo>
                  <a:lnTo>
                    <a:pt x="1226431" y="83330"/>
                  </a:lnTo>
                  <a:lnTo>
                    <a:pt x="1207695" y="83330"/>
                  </a:lnTo>
                  <a:lnTo>
                    <a:pt x="1207695" y="63808"/>
                  </a:lnTo>
                  <a:close/>
                  <a:moveTo>
                    <a:pt x="1281747" y="15562"/>
                  </a:moveTo>
                  <a:cubicBezTo>
                    <a:pt x="1286201" y="15562"/>
                    <a:pt x="1289607" y="12215"/>
                    <a:pt x="1289607" y="7753"/>
                  </a:cubicBezTo>
                  <a:cubicBezTo>
                    <a:pt x="1289607" y="3347"/>
                    <a:pt x="1286201" y="0"/>
                    <a:pt x="1281747" y="0"/>
                  </a:cubicBezTo>
                  <a:cubicBezTo>
                    <a:pt x="1277284" y="0"/>
                    <a:pt x="1273887" y="3347"/>
                    <a:pt x="1273887" y="7753"/>
                  </a:cubicBezTo>
                  <a:cubicBezTo>
                    <a:pt x="1273887" y="12215"/>
                    <a:pt x="1277284" y="15562"/>
                    <a:pt x="1281747" y="15562"/>
                  </a:cubicBezTo>
                  <a:close/>
                  <a:moveTo>
                    <a:pt x="1307116" y="90916"/>
                  </a:moveTo>
                  <a:lnTo>
                    <a:pt x="1307116" y="83051"/>
                  </a:lnTo>
                  <a:lnTo>
                    <a:pt x="1287095" y="83051"/>
                  </a:lnTo>
                  <a:lnTo>
                    <a:pt x="1287095" y="30399"/>
                  </a:lnTo>
                  <a:lnTo>
                    <a:pt x="1257158" y="30399"/>
                  </a:lnTo>
                  <a:lnTo>
                    <a:pt x="1257158" y="38263"/>
                  </a:lnTo>
                  <a:lnTo>
                    <a:pt x="1277731" y="38263"/>
                  </a:lnTo>
                  <a:lnTo>
                    <a:pt x="1277731" y="83051"/>
                  </a:lnTo>
                  <a:lnTo>
                    <a:pt x="1256987" y="83051"/>
                  </a:lnTo>
                  <a:lnTo>
                    <a:pt x="1256987" y="90916"/>
                  </a:lnTo>
                  <a:lnTo>
                    <a:pt x="1307116" y="90916"/>
                  </a:lnTo>
                  <a:close/>
                  <a:moveTo>
                    <a:pt x="1340955" y="14167"/>
                  </a:moveTo>
                  <a:lnTo>
                    <a:pt x="1340955" y="30566"/>
                  </a:lnTo>
                  <a:lnTo>
                    <a:pt x="1324845" y="30566"/>
                  </a:lnTo>
                  <a:lnTo>
                    <a:pt x="1324845" y="38654"/>
                  </a:lnTo>
                  <a:lnTo>
                    <a:pt x="1340955" y="38654"/>
                  </a:lnTo>
                  <a:lnTo>
                    <a:pt x="1340955" y="72900"/>
                  </a:lnTo>
                  <a:cubicBezTo>
                    <a:pt x="1340955" y="85505"/>
                    <a:pt x="1347930" y="91195"/>
                    <a:pt x="1362927" y="91195"/>
                  </a:cubicBezTo>
                  <a:cubicBezTo>
                    <a:pt x="1365829" y="91195"/>
                    <a:pt x="1373185" y="90916"/>
                    <a:pt x="1374688" y="90637"/>
                  </a:cubicBezTo>
                  <a:lnTo>
                    <a:pt x="1374688" y="82606"/>
                  </a:lnTo>
                  <a:cubicBezTo>
                    <a:pt x="1373071" y="82772"/>
                    <a:pt x="1367000" y="82940"/>
                    <a:pt x="1363593" y="82940"/>
                  </a:cubicBezTo>
                  <a:cubicBezTo>
                    <a:pt x="1355067" y="82940"/>
                    <a:pt x="1350433" y="79370"/>
                    <a:pt x="1350433" y="72789"/>
                  </a:cubicBezTo>
                  <a:lnTo>
                    <a:pt x="1350433" y="38654"/>
                  </a:lnTo>
                  <a:lnTo>
                    <a:pt x="1374860" y="38654"/>
                  </a:lnTo>
                  <a:lnTo>
                    <a:pt x="1374860" y="30566"/>
                  </a:lnTo>
                  <a:lnTo>
                    <a:pt x="1350328" y="30566"/>
                  </a:lnTo>
                  <a:lnTo>
                    <a:pt x="1350328" y="14167"/>
                  </a:lnTo>
                  <a:lnTo>
                    <a:pt x="1340955" y="14167"/>
                  </a:lnTo>
                  <a:close/>
                  <a:moveTo>
                    <a:pt x="1404911" y="112446"/>
                  </a:moveTo>
                  <a:cubicBezTo>
                    <a:pt x="1416120" y="112446"/>
                    <a:pt x="1421192" y="108039"/>
                    <a:pt x="1426493" y="93147"/>
                  </a:cubicBezTo>
                  <a:lnTo>
                    <a:pt x="1449293" y="30399"/>
                  </a:lnTo>
                  <a:lnTo>
                    <a:pt x="1439206" y="30399"/>
                  </a:lnTo>
                  <a:lnTo>
                    <a:pt x="1422306" y="81044"/>
                  </a:lnTo>
                  <a:lnTo>
                    <a:pt x="1421582" y="81044"/>
                  </a:lnTo>
                  <a:lnTo>
                    <a:pt x="1404635" y="30399"/>
                  </a:lnTo>
                  <a:lnTo>
                    <a:pt x="1394320" y="30399"/>
                  </a:lnTo>
                  <a:lnTo>
                    <a:pt x="1416568" y="91306"/>
                  </a:lnTo>
                  <a:lnTo>
                    <a:pt x="1415502" y="94597"/>
                  </a:lnTo>
                  <a:cubicBezTo>
                    <a:pt x="1412999" y="101625"/>
                    <a:pt x="1409878" y="104190"/>
                    <a:pt x="1404187" y="104190"/>
                  </a:cubicBezTo>
                  <a:cubicBezTo>
                    <a:pt x="1403293" y="104190"/>
                    <a:pt x="1401561" y="104135"/>
                    <a:pt x="1400838" y="103968"/>
                  </a:cubicBezTo>
                  <a:lnTo>
                    <a:pt x="1400838" y="112278"/>
                  </a:lnTo>
                  <a:cubicBezTo>
                    <a:pt x="1401675" y="112390"/>
                    <a:pt x="1403521" y="112446"/>
                    <a:pt x="1404911" y="112446"/>
                  </a:cubicBezTo>
                  <a:close/>
                  <a:moveTo>
                    <a:pt x="1566833" y="91920"/>
                  </a:moveTo>
                  <a:cubicBezTo>
                    <a:pt x="1580821" y="91920"/>
                    <a:pt x="1589966" y="81824"/>
                    <a:pt x="1589966" y="66263"/>
                  </a:cubicBezTo>
                  <a:lnTo>
                    <a:pt x="1589966" y="54996"/>
                  </a:lnTo>
                  <a:cubicBezTo>
                    <a:pt x="1589966" y="39490"/>
                    <a:pt x="1580821" y="29394"/>
                    <a:pt x="1566833" y="29394"/>
                  </a:cubicBezTo>
                  <a:cubicBezTo>
                    <a:pt x="1558078" y="29394"/>
                    <a:pt x="1551664" y="33132"/>
                    <a:pt x="1548990" y="39769"/>
                  </a:cubicBezTo>
                  <a:lnTo>
                    <a:pt x="1547981" y="39769"/>
                  </a:lnTo>
                  <a:lnTo>
                    <a:pt x="1547981" y="6638"/>
                  </a:lnTo>
                  <a:lnTo>
                    <a:pt x="1538342" y="6638"/>
                  </a:lnTo>
                  <a:lnTo>
                    <a:pt x="1538342" y="90916"/>
                  </a:lnTo>
                  <a:lnTo>
                    <a:pt x="1547648" y="90916"/>
                  </a:lnTo>
                  <a:lnTo>
                    <a:pt x="1547648" y="81657"/>
                  </a:lnTo>
                  <a:lnTo>
                    <a:pt x="1548705" y="81657"/>
                  </a:lnTo>
                  <a:cubicBezTo>
                    <a:pt x="1551826" y="88350"/>
                    <a:pt x="1558183" y="91920"/>
                    <a:pt x="1566833" y="91920"/>
                  </a:cubicBezTo>
                  <a:close/>
                  <a:moveTo>
                    <a:pt x="1564044" y="83275"/>
                  </a:moveTo>
                  <a:cubicBezTo>
                    <a:pt x="1554119" y="83275"/>
                    <a:pt x="1547763" y="76135"/>
                    <a:pt x="1547763" y="64924"/>
                  </a:cubicBezTo>
                  <a:lnTo>
                    <a:pt x="1547763" y="56223"/>
                  </a:lnTo>
                  <a:cubicBezTo>
                    <a:pt x="1547763" y="45068"/>
                    <a:pt x="1554119" y="37928"/>
                    <a:pt x="1564044" y="37928"/>
                  </a:cubicBezTo>
                  <a:cubicBezTo>
                    <a:pt x="1574074" y="37928"/>
                    <a:pt x="1580431" y="45068"/>
                    <a:pt x="1580431" y="56223"/>
                  </a:cubicBezTo>
                  <a:lnTo>
                    <a:pt x="1580431" y="64924"/>
                  </a:lnTo>
                  <a:cubicBezTo>
                    <a:pt x="1580431" y="76079"/>
                    <a:pt x="1574074" y="83275"/>
                    <a:pt x="1564044" y="83275"/>
                  </a:cubicBezTo>
                  <a:close/>
                  <a:moveTo>
                    <a:pt x="1658385" y="30399"/>
                  </a:moveTo>
                  <a:lnTo>
                    <a:pt x="1648907" y="30399"/>
                  </a:lnTo>
                  <a:lnTo>
                    <a:pt x="1648907" y="66039"/>
                  </a:lnTo>
                  <a:cubicBezTo>
                    <a:pt x="1648907" y="76358"/>
                    <a:pt x="1642217" y="83330"/>
                    <a:pt x="1632235" y="83330"/>
                  </a:cubicBezTo>
                  <a:cubicBezTo>
                    <a:pt x="1622805" y="83330"/>
                    <a:pt x="1618351" y="78199"/>
                    <a:pt x="1618351" y="67266"/>
                  </a:cubicBezTo>
                  <a:lnTo>
                    <a:pt x="1618351" y="30399"/>
                  </a:lnTo>
                  <a:lnTo>
                    <a:pt x="1608874" y="30399"/>
                  </a:lnTo>
                  <a:lnTo>
                    <a:pt x="1608874" y="69665"/>
                  </a:lnTo>
                  <a:cubicBezTo>
                    <a:pt x="1608874" y="84167"/>
                    <a:pt x="1616010" y="92032"/>
                    <a:pt x="1629161" y="92032"/>
                  </a:cubicBezTo>
                  <a:cubicBezTo>
                    <a:pt x="1638363" y="92032"/>
                    <a:pt x="1645281" y="87793"/>
                    <a:pt x="1648516" y="80263"/>
                  </a:cubicBezTo>
                  <a:lnTo>
                    <a:pt x="1649297" y="80263"/>
                  </a:lnTo>
                  <a:lnTo>
                    <a:pt x="1649297" y="90916"/>
                  </a:lnTo>
                  <a:lnTo>
                    <a:pt x="1658385" y="90916"/>
                  </a:lnTo>
                  <a:lnTo>
                    <a:pt x="1658385" y="30399"/>
                  </a:lnTo>
                  <a:close/>
                  <a:moveTo>
                    <a:pt x="1702433" y="113617"/>
                  </a:moveTo>
                  <a:cubicBezTo>
                    <a:pt x="1718820" y="113617"/>
                    <a:pt x="1728526" y="105139"/>
                    <a:pt x="1728526" y="90916"/>
                  </a:cubicBezTo>
                  <a:lnTo>
                    <a:pt x="1728526" y="30399"/>
                  </a:lnTo>
                  <a:lnTo>
                    <a:pt x="1719153" y="30399"/>
                  </a:lnTo>
                  <a:lnTo>
                    <a:pt x="1719153" y="39769"/>
                  </a:lnTo>
                  <a:lnTo>
                    <a:pt x="1718096" y="39769"/>
                  </a:lnTo>
                  <a:cubicBezTo>
                    <a:pt x="1715480" y="33243"/>
                    <a:pt x="1708838" y="29394"/>
                    <a:pt x="1700092" y="29394"/>
                  </a:cubicBezTo>
                  <a:cubicBezTo>
                    <a:pt x="1685923" y="29394"/>
                    <a:pt x="1676674" y="39434"/>
                    <a:pt x="1676674" y="54996"/>
                  </a:cubicBezTo>
                  <a:lnTo>
                    <a:pt x="1676674" y="65872"/>
                  </a:lnTo>
                  <a:cubicBezTo>
                    <a:pt x="1676674" y="81378"/>
                    <a:pt x="1685866" y="91474"/>
                    <a:pt x="1699864" y="91474"/>
                  </a:cubicBezTo>
                  <a:cubicBezTo>
                    <a:pt x="1708676" y="91474"/>
                    <a:pt x="1715365" y="87625"/>
                    <a:pt x="1718039" y="81266"/>
                  </a:cubicBezTo>
                  <a:lnTo>
                    <a:pt x="1719048" y="81266"/>
                  </a:lnTo>
                  <a:lnTo>
                    <a:pt x="1719048" y="90693"/>
                  </a:lnTo>
                  <a:cubicBezTo>
                    <a:pt x="1719048" y="100398"/>
                    <a:pt x="1713196" y="105753"/>
                    <a:pt x="1702595" y="105753"/>
                  </a:cubicBezTo>
                  <a:cubicBezTo>
                    <a:pt x="1694516" y="105753"/>
                    <a:pt x="1688435" y="102462"/>
                    <a:pt x="1687208" y="97441"/>
                  </a:cubicBezTo>
                  <a:lnTo>
                    <a:pt x="1677844" y="97441"/>
                  </a:lnTo>
                  <a:cubicBezTo>
                    <a:pt x="1679072" y="107481"/>
                    <a:pt x="1688435" y="113617"/>
                    <a:pt x="1702433" y="113617"/>
                  </a:cubicBezTo>
                  <a:close/>
                  <a:moveTo>
                    <a:pt x="1686209" y="64533"/>
                  </a:moveTo>
                  <a:lnTo>
                    <a:pt x="1686209" y="56223"/>
                  </a:lnTo>
                  <a:cubicBezTo>
                    <a:pt x="1686209" y="45124"/>
                    <a:pt x="1692670" y="37928"/>
                    <a:pt x="1702709" y="37928"/>
                  </a:cubicBezTo>
                  <a:cubicBezTo>
                    <a:pt x="1712691" y="37928"/>
                    <a:pt x="1719105" y="45068"/>
                    <a:pt x="1719105" y="56223"/>
                  </a:cubicBezTo>
                  <a:lnTo>
                    <a:pt x="1719105" y="64533"/>
                  </a:lnTo>
                  <a:cubicBezTo>
                    <a:pt x="1719105" y="75689"/>
                    <a:pt x="1712691" y="82884"/>
                    <a:pt x="1702709" y="82884"/>
                  </a:cubicBezTo>
                  <a:cubicBezTo>
                    <a:pt x="1692670" y="82884"/>
                    <a:pt x="1686209" y="75633"/>
                    <a:pt x="1686209" y="64533"/>
                  </a:cubicBezTo>
                  <a:close/>
                  <a:moveTo>
                    <a:pt x="1752782" y="46741"/>
                  </a:moveTo>
                  <a:cubicBezTo>
                    <a:pt x="1752782" y="55330"/>
                    <a:pt x="1758187" y="60852"/>
                    <a:pt x="1769111" y="63363"/>
                  </a:cubicBezTo>
                  <a:lnTo>
                    <a:pt x="1778094" y="65426"/>
                  </a:lnTo>
                  <a:cubicBezTo>
                    <a:pt x="1785783" y="67155"/>
                    <a:pt x="1788742" y="69720"/>
                    <a:pt x="1788742" y="74517"/>
                  </a:cubicBezTo>
                  <a:cubicBezTo>
                    <a:pt x="1788742" y="80318"/>
                    <a:pt x="1783499" y="84055"/>
                    <a:pt x="1775248" y="84055"/>
                  </a:cubicBezTo>
                  <a:cubicBezTo>
                    <a:pt x="1767446" y="84055"/>
                    <a:pt x="1762088" y="80821"/>
                    <a:pt x="1760699" y="75243"/>
                  </a:cubicBezTo>
                  <a:lnTo>
                    <a:pt x="1751050" y="75243"/>
                  </a:lnTo>
                  <a:cubicBezTo>
                    <a:pt x="1752106" y="85617"/>
                    <a:pt x="1761194" y="92032"/>
                    <a:pt x="1774916" y="92032"/>
                  </a:cubicBezTo>
                  <a:cubicBezTo>
                    <a:pt x="1789246" y="92032"/>
                    <a:pt x="1798553" y="84781"/>
                    <a:pt x="1798553" y="73625"/>
                  </a:cubicBezTo>
                  <a:cubicBezTo>
                    <a:pt x="1798553" y="64869"/>
                    <a:pt x="1793205" y="59737"/>
                    <a:pt x="1781434" y="57060"/>
                  </a:cubicBezTo>
                  <a:lnTo>
                    <a:pt x="1772908" y="55108"/>
                  </a:lnTo>
                  <a:cubicBezTo>
                    <a:pt x="1765323" y="53434"/>
                    <a:pt x="1762202" y="50812"/>
                    <a:pt x="1762202" y="46183"/>
                  </a:cubicBezTo>
                  <a:cubicBezTo>
                    <a:pt x="1762202" y="40661"/>
                    <a:pt x="1767160" y="37092"/>
                    <a:pt x="1774858" y="37092"/>
                  </a:cubicBezTo>
                  <a:cubicBezTo>
                    <a:pt x="1781938" y="37092"/>
                    <a:pt x="1787010" y="40326"/>
                    <a:pt x="1788133" y="45625"/>
                  </a:cubicBezTo>
                  <a:lnTo>
                    <a:pt x="1797268" y="45625"/>
                  </a:lnTo>
                  <a:cubicBezTo>
                    <a:pt x="1796155" y="35529"/>
                    <a:pt x="1787629" y="29227"/>
                    <a:pt x="1775030" y="29227"/>
                  </a:cubicBezTo>
                  <a:cubicBezTo>
                    <a:pt x="1761698" y="29227"/>
                    <a:pt x="1752782" y="36255"/>
                    <a:pt x="1752782" y="46741"/>
                  </a:cubicBezTo>
                  <a:close/>
                  <a:moveTo>
                    <a:pt x="10096" y="248318"/>
                  </a:moveTo>
                  <a:cubicBezTo>
                    <a:pt x="15616" y="248318"/>
                    <a:pt x="20183" y="243632"/>
                    <a:pt x="20183" y="237999"/>
                  </a:cubicBezTo>
                  <a:cubicBezTo>
                    <a:pt x="20183" y="232365"/>
                    <a:pt x="15616" y="227680"/>
                    <a:pt x="10096" y="227680"/>
                  </a:cubicBezTo>
                  <a:cubicBezTo>
                    <a:pt x="4577" y="227680"/>
                    <a:pt x="0" y="232365"/>
                    <a:pt x="0" y="237999"/>
                  </a:cubicBezTo>
                  <a:cubicBezTo>
                    <a:pt x="0" y="243632"/>
                    <a:pt x="4577" y="248318"/>
                    <a:pt x="10096" y="248318"/>
                  </a:cubicBezTo>
                  <a:close/>
                  <a:moveTo>
                    <a:pt x="10096" y="291154"/>
                  </a:moveTo>
                  <a:cubicBezTo>
                    <a:pt x="15616" y="291154"/>
                    <a:pt x="20183" y="286524"/>
                    <a:pt x="20183" y="280835"/>
                  </a:cubicBezTo>
                  <a:cubicBezTo>
                    <a:pt x="20183" y="275202"/>
                    <a:pt x="15616" y="270572"/>
                    <a:pt x="10096" y="270572"/>
                  </a:cubicBezTo>
                  <a:cubicBezTo>
                    <a:pt x="4577" y="270572"/>
                    <a:pt x="0" y="275202"/>
                    <a:pt x="0" y="280835"/>
                  </a:cubicBezTo>
                  <a:cubicBezTo>
                    <a:pt x="0" y="286524"/>
                    <a:pt x="4577" y="291154"/>
                    <a:pt x="10096" y="291154"/>
                  </a:cubicBezTo>
                  <a:close/>
                </a:path>
              </a:pathLst>
            </a:custGeom>
            <a:solidFill>
              <a:srgbClr val="FFFFFF"/>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sp>
          <p:nvSpPr>
            <p:cNvPr id="653" name="Google Shape;653;p70"/>
            <p:cNvSpPr/>
            <p:nvPr/>
          </p:nvSpPr>
          <p:spPr>
            <a:xfrm>
              <a:off x="4796385" y="2821973"/>
              <a:ext cx="5385971" cy="3940946"/>
            </a:xfrm>
            <a:custGeom>
              <a:avLst/>
              <a:gdLst/>
              <a:ahLst/>
              <a:cxnLst/>
              <a:rect l="l" t="t" r="r" b="b"/>
              <a:pathLst>
                <a:path w="5385971" h="3940946" extrusionOk="0">
                  <a:moveTo>
                    <a:pt x="66611" y="19038"/>
                  </a:moveTo>
                  <a:lnTo>
                    <a:pt x="5319360" y="19038"/>
                  </a:lnTo>
                  <a:lnTo>
                    <a:pt x="5319360" y="0"/>
                  </a:lnTo>
                  <a:lnTo>
                    <a:pt x="66611" y="0"/>
                  </a:lnTo>
                  <a:lnTo>
                    <a:pt x="66611" y="19038"/>
                  </a:lnTo>
                  <a:close/>
                  <a:moveTo>
                    <a:pt x="5366940" y="66634"/>
                  </a:moveTo>
                  <a:lnTo>
                    <a:pt x="5366940" y="3874313"/>
                  </a:lnTo>
                  <a:lnTo>
                    <a:pt x="5385971" y="3874313"/>
                  </a:lnTo>
                  <a:lnTo>
                    <a:pt x="5385971" y="66634"/>
                  </a:lnTo>
                  <a:lnTo>
                    <a:pt x="5366940" y="66634"/>
                  </a:lnTo>
                  <a:close/>
                  <a:moveTo>
                    <a:pt x="5319360" y="3921909"/>
                  </a:moveTo>
                  <a:lnTo>
                    <a:pt x="66611" y="3921909"/>
                  </a:lnTo>
                  <a:lnTo>
                    <a:pt x="66611" y="3940947"/>
                  </a:lnTo>
                  <a:lnTo>
                    <a:pt x="5319360" y="3940947"/>
                  </a:lnTo>
                  <a:lnTo>
                    <a:pt x="5319360" y="3921909"/>
                  </a:lnTo>
                  <a:close/>
                  <a:moveTo>
                    <a:pt x="19032" y="3874313"/>
                  </a:moveTo>
                  <a:lnTo>
                    <a:pt x="19032" y="66634"/>
                  </a:lnTo>
                  <a:lnTo>
                    <a:pt x="0" y="66634"/>
                  </a:lnTo>
                  <a:lnTo>
                    <a:pt x="0" y="3874313"/>
                  </a:lnTo>
                  <a:lnTo>
                    <a:pt x="19032" y="3874313"/>
                  </a:lnTo>
                  <a:close/>
                  <a:moveTo>
                    <a:pt x="66611" y="3921909"/>
                  </a:moveTo>
                  <a:cubicBezTo>
                    <a:pt x="40334" y="3921909"/>
                    <a:pt x="19032" y="3900595"/>
                    <a:pt x="19032" y="3874313"/>
                  </a:cubicBezTo>
                  <a:lnTo>
                    <a:pt x="0" y="3874313"/>
                  </a:lnTo>
                  <a:cubicBezTo>
                    <a:pt x="0" y="3911114"/>
                    <a:pt x="29823" y="3940947"/>
                    <a:pt x="66611" y="3940947"/>
                  </a:cubicBezTo>
                  <a:lnTo>
                    <a:pt x="66611" y="3921909"/>
                  </a:lnTo>
                  <a:close/>
                  <a:moveTo>
                    <a:pt x="5366940" y="3874313"/>
                  </a:moveTo>
                  <a:cubicBezTo>
                    <a:pt x="5366940" y="3900595"/>
                    <a:pt x="5345634" y="3921909"/>
                    <a:pt x="5319360" y="3921909"/>
                  </a:cubicBezTo>
                  <a:lnTo>
                    <a:pt x="5319360" y="3940947"/>
                  </a:lnTo>
                  <a:cubicBezTo>
                    <a:pt x="5356149" y="3940947"/>
                    <a:pt x="5385971" y="3911114"/>
                    <a:pt x="5385971" y="3874313"/>
                  </a:cubicBezTo>
                  <a:lnTo>
                    <a:pt x="5366940" y="3874313"/>
                  </a:lnTo>
                  <a:close/>
                  <a:moveTo>
                    <a:pt x="5319360" y="19038"/>
                  </a:moveTo>
                  <a:cubicBezTo>
                    <a:pt x="5345634" y="19038"/>
                    <a:pt x="5366940" y="40348"/>
                    <a:pt x="5366940" y="66634"/>
                  </a:cubicBezTo>
                  <a:lnTo>
                    <a:pt x="5385971" y="66634"/>
                  </a:lnTo>
                  <a:cubicBezTo>
                    <a:pt x="5385971" y="29833"/>
                    <a:pt x="5356149" y="0"/>
                    <a:pt x="5319360" y="0"/>
                  </a:cubicBezTo>
                  <a:lnTo>
                    <a:pt x="5319360" y="19038"/>
                  </a:lnTo>
                  <a:close/>
                  <a:moveTo>
                    <a:pt x="66611" y="0"/>
                  </a:moveTo>
                  <a:cubicBezTo>
                    <a:pt x="29823" y="0"/>
                    <a:pt x="0" y="29833"/>
                    <a:pt x="0" y="66634"/>
                  </a:cubicBezTo>
                  <a:lnTo>
                    <a:pt x="19032" y="66634"/>
                  </a:lnTo>
                  <a:cubicBezTo>
                    <a:pt x="19032" y="40348"/>
                    <a:pt x="40334" y="19038"/>
                    <a:pt x="66611" y="19038"/>
                  </a:cubicBezTo>
                  <a:lnTo>
                    <a:pt x="66611" y="0"/>
                  </a:lnTo>
                  <a:close/>
                </a:path>
              </a:pathLst>
            </a:custGeom>
            <a:solidFill>
              <a:srgbClr val="000000">
                <a:alpha val="29803"/>
              </a:srgbClr>
            </a:soli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1" i="0" u="none" strike="noStrike" cap="none">
                <a:solidFill>
                  <a:srgbClr val="F0F6FC"/>
                </a:solidFill>
                <a:latin typeface="Arial"/>
                <a:ea typeface="Arial"/>
                <a:cs typeface="Arial"/>
                <a:sym typeface="Arial"/>
              </a:endParaRPr>
            </a:p>
          </p:txBody>
        </p:sp>
      </p:grpSp>
      <p:sp>
        <p:nvSpPr>
          <p:cNvPr id="654" name="Google Shape;654;p70"/>
          <p:cNvSpPr/>
          <p:nvPr/>
        </p:nvSpPr>
        <p:spPr>
          <a:xfrm>
            <a:off x="324340" y="781050"/>
            <a:ext cx="4219575" cy="303588"/>
          </a:xfrm>
          <a:prstGeom prst="rect">
            <a:avLst/>
          </a:prstGeom>
          <a:solidFill>
            <a:srgbClr val="161B2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55" name="Google Shape;655;p70"/>
          <p:cNvSpPr/>
          <p:nvPr/>
        </p:nvSpPr>
        <p:spPr>
          <a:xfrm>
            <a:off x="1012845" y="1125506"/>
            <a:ext cx="2819400" cy="223977"/>
          </a:xfrm>
          <a:prstGeom prst="rect">
            <a:avLst/>
          </a:prstGeom>
          <a:solidFill>
            <a:srgbClr val="161B2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56" name="Google Shape;656;p70"/>
          <p:cNvSpPr txBox="1">
            <a:spLocks noGrp="1"/>
          </p:cNvSpPr>
          <p:nvPr>
            <p:ph type="subTitle" idx="1"/>
          </p:nvPr>
        </p:nvSpPr>
        <p:spPr>
          <a:xfrm>
            <a:off x="457200" y="832104"/>
            <a:ext cx="3072300" cy="246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b="1">
                <a:solidFill>
                  <a:schemeClr val="lt1"/>
                </a:solidFill>
              </a:defRPr>
            </a:lvl2pPr>
            <a:lvl3pPr lvl="2" rtl="0">
              <a:spcBef>
                <a:spcPts val="0"/>
              </a:spcBef>
              <a:spcAft>
                <a:spcPts val="0"/>
              </a:spcAft>
              <a:buClr>
                <a:schemeClr val="lt1"/>
              </a:buClr>
              <a:buSzPts val="1200"/>
              <a:buNone/>
              <a:defRPr sz="1200" b="1">
                <a:solidFill>
                  <a:schemeClr val="lt1"/>
                </a:solidFill>
              </a:defRPr>
            </a:lvl3pPr>
            <a:lvl4pPr lvl="3" rtl="0">
              <a:spcBef>
                <a:spcPts val="0"/>
              </a:spcBef>
              <a:spcAft>
                <a:spcPts val="0"/>
              </a:spcAft>
              <a:buClr>
                <a:schemeClr val="lt1"/>
              </a:buClr>
              <a:buSzPts val="1200"/>
              <a:buNone/>
              <a:defRPr sz="1200" b="1">
                <a:solidFill>
                  <a:schemeClr val="lt1"/>
                </a:solidFill>
              </a:defRPr>
            </a:lvl4pPr>
            <a:lvl5pPr lvl="4" rtl="0">
              <a:spcBef>
                <a:spcPts val="0"/>
              </a:spcBef>
              <a:spcAft>
                <a:spcPts val="0"/>
              </a:spcAft>
              <a:buClr>
                <a:schemeClr val="lt1"/>
              </a:buClr>
              <a:buSzPts val="1200"/>
              <a:buNone/>
              <a:defRPr sz="1200" b="1">
                <a:solidFill>
                  <a:schemeClr val="lt1"/>
                </a:solidFill>
              </a:defRPr>
            </a:lvl5pPr>
            <a:lvl6pPr lvl="5" rtl="0">
              <a:spcBef>
                <a:spcPts val="0"/>
              </a:spcBef>
              <a:spcAft>
                <a:spcPts val="0"/>
              </a:spcAft>
              <a:buClr>
                <a:schemeClr val="lt1"/>
              </a:buClr>
              <a:buSzPts val="1200"/>
              <a:buNone/>
              <a:defRPr sz="1200" b="1">
                <a:solidFill>
                  <a:schemeClr val="lt1"/>
                </a:solidFill>
              </a:defRPr>
            </a:lvl6pPr>
            <a:lvl7pPr lvl="6" rtl="0">
              <a:spcBef>
                <a:spcPts val="0"/>
              </a:spcBef>
              <a:spcAft>
                <a:spcPts val="0"/>
              </a:spcAft>
              <a:buClr>
                <a:schemeClr val="lt1"/>
              </a:buClr>
              <a:buSzPts val="1200"/>
              <a:buNone/>
              <a:defRPr sz="1200" b="1">
                <a:solidFill>
                  <a:schemeClr val="lt1"/>
                </a:solidFill>
              </a:defRPr>
            </a:lvl7pPr>
            <a:lvl8pPr lvl="7" rtl="0">
              <a:spcBef>
                <a:spcPts val="0"/>
              </a:spcBef>
              <a:spcAft>
                <a:spcPts val="0"/>
              </a:spcAft>
              <a:buClr>
                <a:schemeClr val="lt1"/>
              </a:buClr>
              <a:buSzPts val="1200"/>
              <a:buNone/>
              <a:defRPr sz="1200" b="1">
                <a:solidFill>
                  <a:schemeClr val="lt1"/>
                </a:solidFill>
              </a:defRPr>
            </a:lvl8pPr>
            <a:lvl9pPr lvl="8" rtl="0">
              <a:spcBef>
                <a:spcPts val="0"/>
              </a:spcBef>
              <a:spcAft>
                <a:spcPts val="0"/>
              </a:spcAft>
              <a:buClr>
                <a:schemeClr val="lt1"/>
              </a:buClr>
              <a:buSzPts val="1200"/>
              <a:buNone/>
              <a:defRPr sz="1200" b="1">
                <a:solidFill>
                  <a:schemeClr val="lt1"/>
                </a:solidFill>
              </a:defRPr>
            </a:lvl9pPr>
          </a:lstStyle>
          <a:p>
            <a:endParaRPr/>
          </a:p>
        </p:txBody>
      </p:sp>
      <p:sp>
        <p:nvSpPr>
          <p:cNvPr id="657" name="Google Shape;657;p70"/>
          <p:cNvSpPr txBox="1">
            <a:spLocks noGrp="1"/>
          </p:cNvSpPr>
          <p:nvPr>
            <p:ph type="subTitle" idx="2"/>
          </p:nvPr>
        </p:nvSpPr>
        <p:spPr>
          <a:xfrm>
            <a:off x="1014984" y="1170432"/>
            <a:ext cx="3977700" cy="246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1pPr>
            <a:lvl2pPr lvl="1"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2pPr>
            <a:lvl3pPr lvl="2"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3pPr>
            <a:lvl4pPr lvl="3"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4pPr>
            <a:lvl5pPr lvl="4"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5pPr>
            <a:lvl6pPr lvl="5"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6pPr>
            <a:lvl7pPr lvl="6"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7pPr>
            <a:lvl8pPr lvl="7"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8pPr>
            <a:lvl9pPr lvl="8"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9pPr>
          </a:lstStyle>
          <a:p>
            <a:endParaRPr/>
          </a:p>
        </p:txBody>
      </p:sp>
      <p:sp>
        <p:nvSpPr>
          <p:cNvPr id="658" name="Google Shape;658;p70"/>
          <p:cNvSpPr txBox="1">
            <a:spLocks noGrp="1"/>
          </p:cNvSpPr>
          <p:nvPr>
            <p:ph type="subTitle" idx="3"/>
          </p:nvPr>
        </p:nvSpPr>
        <p:spPr>
          <a:xfrm>
            <a:off x="1014984" y="1389888"/>
            <a:ext cx="3977700" cy="2761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1pPr>
            <a:lvl2pPr lvl="1"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2pPr>
            <a:lvl3pPr lvl="2"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3pPr>
            <a:lvl4pPr lvl="3"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4pPr>
            <a:lvl5pPr lvl="4"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5pPr>
            <a:lvl6pPr lvl="5"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6pPr>
            <a:lvl7pPr lvl="6"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7pPr>
            <a:lvl8pPr lvl="7"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8pPr>
            <a:lvl9pPr lvl="8" rtl="0">
              <a:spcBef>
                <a:spcPts val="0"/>
              </a:spcBef>
              <a:spcAft>
                <a:spcPts val="0"/>
              </a:spcAft>
              <a:buClr>
                <a:schemeClr val="lt1"/>
              </a:buClr>
              <a:buSzPts val="1000"/>
              <a:buFont typeface="Courier New"/>
              <a:buNone/>
              <a:defRPr sz="1000">
                <a:solidFill>
                  <a:schemeClr val="lt1"/>
                </a:solidFill>
                <a:latin typeface="Courier New"/>
                <a:ea typeface="Courier New"/>
                <a:cs typeface="Courier New"/>
                <a:sym typeface="Courier New"/>
              </a:defRPr>
            </a:lvl9pPr>
          </a:lstStyle>
          <a:p>
            <a:endParaRPr/>
          </a:p>
        </p:txBody>
      </p:sp>
      <p:sp>
        <p:nvSpPr>
          <p:cNvPr id="659" name="Google Shape;659;p70"/>
          <p:cNvSpPr txBox="1">
            <a:spLocks noGrp="1"/>
          </p:cNvSpPr>
          <p:nvPr>
            <p:ph type="subTitle" idx="4"/>
          </p:nvPr>
        </p:nvSpPr>
        <p:spPr>
          <a:xfrm>
            <a:off x="5343151" y="2392675"/>
            <a:ext cx="3383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60" name="Google Shape;660;p70"/>
          <p:cNvSpPr txBox="1">
            <a:spLocks noGrp="1"/>
          </p:cNvSpPr>
          <p:nvPr>
            <p:ph type="subTitle" idx="5"/>
          </p:nvPr>
        </p:nvSpPr>
        <p:spPr>
          <a:xfrm>
            <a:off x="5343150" y="2514600"/>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661" name="Google Shape;661;p70"/>
          <p:cNvSpPr txBox="1">
            <a:spLocks noGrp="1"/>
          </p:cNvSpPr>
          <p:nvPr>
            <p:ph type="title"/>
          </p:nvPr>
        </p:nvSpPr>
        <p:spPr>
          <a:xfrm>
            <a:off x="5343151" y="1588075"/>
            <a:ext cx="3447900" cy="871500"/>
          </a:xfrm>
          <a:prstGeom prst="rect">
            <a:avLst/>
          </a:prstGeom>
          <a:noFill/>
          <a:ln>
            <a:noFill/>
          </a:ln>
        </p:spPr>
        <p:txBody>
          <a:bodyPr spcFirstLastPara="1" wrap="square" lIns="34275" tIns="17150" rIns="34275" bIns="17150"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2000"/>
              <a:buFont typeface="Arial"/>
              <a:buNone/>
              <a:defRPr sz="2000" b="1" i="0" u="none" strike="noStrike" cap="none">
                <a:solidFill>
                  <a:srgbClr val="F0F6FC"/>
                </a:solidFill>
                <a:latin typeface="Arial"/>
                <a:ea typeface="Arial"/>
                <a:cs typeface="Arial"/>
                <a:sym typeface="Arial"/>
              </a:defRPr>
            </a:lvl9pPr>
          </a:lstStyle>
          <a:p>
            <a:endParaRPr/>
          </a:p>
        </p:txBody>
      </p:sp>
      <p:sp>
        <p:nvSpPr>
          <p:cNvPr id="662" name="Google Shape;662;p70"/>
          <p:cNvSpPr txBox="1">
            <a:spLocks noGrp="1"/>
          </p:cNvSpPr>
          <p:nvPr>
            <p:ph type="subTitle" idx="6"/>
          </p:nvPr>
        </p:nvSpPr>
        <p:spPr>
          <a:xfrm>
            <a:off x="5343150" y="2828925"/>
            <a:ext cx="3447900" cy="53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16. Template instructions (Brand and accessibility)">
  <p:cSld name="1_Template instructions (Footer Instructions)">
    <p:spTree>
      <p:nvGrpSpPr>
        <p:cNvPr id="1" name="Shape 114"/>
        <p:cNvGrpSpPr/>
        <p:nvPr/>
      </p:nvGrpSpPr>
      <p:grpSpPr>
        <a:xfrm>
          <a:off x="0" y="0"/>
          <a:ext cx="0" cy="0"/>
          <a:chOff x="0" y="0"/>
          <a:chExt cx="0" cy="0"/>
        </a:xfrm>
      </p:grpSpPr>
      <p:sp>
        <p:nvSpPr>
          <p:cNvPr id="115" name="Google Shape;115;p7"/>
          <p:cNvSpPr txBox="1"/>
          <p:nvPr/>
        </p:nvSpPr>
        <p:spPr>
          <a:xfrm>
            <a:off x="340974" y="609275"/>
            <a:ext cx="3432900" cy="17010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F0F6FC"/>
              </a:buClr>
              <a:buSzPts val="4100"/>
              <a:buFont typeface="Arial"/>
              <a:buNone/>
            </a:pPr>
            <a:r>
              <a:rPr lang="en" sz="3600" b="1">
                <a:solidFill>
                  <a:schemeClr val="dk1"/>
                </a:solidFill>
              </a:rPr>
              <a:t>Brand guidelines &amp; accessibility</a:t>
            </a:r>
            <a:endParaRPr sz="3600" b="1">
              <a:solidFill>
                <a:schemeClr val="dk1"/>
              </a:solidFill>
            </a:endParaRPr>
          </a:p>
        </p:txBody>
      </p:sp>
      <p:sp>
        <p:nvSpPr>
          <p:cNvPr id="116" name="Google Shape;116;p7"/>
          <p:cNvSpPr/>
          <p:nvPr/>
        </p:nvSpPr>
        <p:spPr>
          <a:xfrm>
            <a:off x="4644836" y="830523"/>
            <a:ext cx="548700" cy="548700"/>
          </a:xfrm>
          <a:prstGeom prst="ellipse">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chemeClr val="accent1"/>
              </a:solidFill>
              <a:latin typeface="Arial"/>
              <a:ea typeface="Arial"/>
              <a:cs typeface="Arial"/>
              <a:sym typeface="Arial"/>
            </a:endParaRPr>
          </a:p>
        </p:txBody>
      </p:sp>
      <p:sp>
        <p:nvSpPr>
          <p:cNvPr id="117" name="Google Shape;117;p7"/>
          <p:cNvSpPr/>
          <p:nvPr/>
        </p:nvSpPr>
        <p:spPr>
          <a:xfrm>
            <a:off x="4644836" y="2273318"/>
            <a:ext cx="548700" cy="5487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8" name="Google Shape;118;p7"/>
          <p:cNvSpPr/>
          <p:nvPr/>
        </p:nvSpPr>
        <p:spPr>
          <a:xfrm>
            <a:off x="4644836" y="3559535"/>
            <a:ext cx="548700" cy="5487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9" name="Google Shape;119;p7"/>
          <p:cNvSpPr txBox="1"/>
          <p:nvPr/>
        </p:nvSpPr>
        <p:spPr>
          <a:xfrm>
            <a:off x="5293925" y="609275"/>
            <a:ext cx="3432900" cy="1280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rPr>
              <a:t>This template is based on our core brand elements to assist Hubbers in producing communications that align with the GitHub brand system. </a:t>
            </a:r>
            <a:endParaRPr>
              <a:solidFill>
                <a:schemeClr val="dk1"/>
              </a:solidFill>
            </a:endParaRPr>
          </a:p>
        </p:txBody>
      </p:sp>
      <p:sp>
        <p:nvSpPr>
          <p:cNvPr id="120" name="Google Shape;120;p7"/>
          <p:cNvSpPr txBox="1"/>
          <p:nvPr/>
        </p:nvSpPr>
        <p:spPr>
          <a:xfrm>
            <a:off x="5293925" y="1973925"/>
            <a:ext cx="3432900" cy="1280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rPr>
              <a:t>The colors and font sizing have been approved by the accessibility team to ensure we are actively being inclusive. </a:t>
            </a:r>
            <a:endParaRPr>
              <a:solidFill>
                <a:schemeClr val="dk1"/>
              </a:solidFill>
            </a:endParaRPr>
          </a:p>
        </p:txBody>
      </p:sp>
      <p:sp>
        <p:nvSpPr>
          <p:cNvPr id="121" name="Google Shape;121;p7"/>
          <p:cNvSpPr txBox="1"/>
          <p:nvPr/>
        </p:nvSpPr>
        <p:spPr>
          <a:xfrm>
            <a:off x="5293925" y="3419125"/>
            <a:ext cx="3432900" cy="96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rPr>
              <a:t>If you have issues with the template, please reach out to via our slack channel </a:t>
            </a:r>
            <a:r>
              <a:rPr lang="en" u="sng">
                <a:solidFill>
                  <a:schemeClr val="accent1"/>
                </a:solidFill>
                <a:hlinkClick r:id="rId2">
                  <a:extLst>
                    <a:ext uri="{A12FA001-AC4F-418D-AE19-62706E023703}">
                      <ahyp:hlinkClr xmlns:ahyp="http://schemas.microsoft.com/office/drawing/2018/hyperlinkcolor" val="tx"/>
                    </a:ext>
                  </a:extLst>
                </a:hlinkClick>
              </a:rPr>
              <a:t>#visual-communications</a:t>
            </a:r>
            <a:endParaRPr>
              <a:solidFill>
                <a:schemeClr val="accent1"/>
              </a:solidFill>
            </a:endParaRPr>
          </a:p>
        </p:txBody>
      </p:sp>
      <p:pic>
        <p:nvPicPr>
          <p:cNvPr id="122" name="Google Shape;122;p7"/>
          <p:cNvPicPr preferRelativeResize="0"/>
          <p:nvPr/>
        </p:nvPicPr>
        <p:blipFill>
          <a:blip r:embed="rId3">
            <a:alphaModFix/>
          </a:blip>
          <a:stretch>
            <a:fillRect/>
          </a:stretch>
        </p:blipFill>
        <p:spPr>
          <a:xfrm>
            <a:off x="4782013" y="971625"/>
            <a:ext cx="274320" cy="266482"/>
          </a:xfrm>
          <a:prstGeom prst="rect">
            <a:avLst/>
          </a:prstGeom>
          <a:noFill/>
          <a:ln>
            <a:noFill/>
          </a:ln>
        </p:spPr>
      </p:pic>
      <p:sp>
        <p:nvSpPr>
          <p:cNvPr id="123" name="Google Shape;123;p7"/>
          <p:cNvSpPr txBox="1"/>
          <p:nvPr/>
        </p:nvSpPr>
        <p:spPr>
          <a:xfrm>
            <a:off x="340975" y="2742625"/>
            <a:ext cx="3766200" cy="1639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dk2"/>
                </a:solidFill>
              </a:rPr>
              <a:t>Our goal is to create a user friendly template so all Hubbers have the opportunity to create a presentation that looks as if a designer created it.</a:t>
            </a:r>
            <a:r>
              <a:rPr lang="en">
                <a:solidFill>
                  <a:schemeClr val="dk1"/>
                </a:solidFill>
              </a:rPr>
              <a:t> Please be sure to follow guidelines and template structures to ensure brand and </a:t>
            </a:r>
            <a:br>
              <a:rPr lang="en">
                <a:solidFill>
                  <a:schemeClr val="dk1"/>
                </a:solidFill>
              </a:rPr>
            </a:br>
            <a:r>
              <a:rPr lang="en">
                <a:solidFill>
                  <a:schemeClr val="dk1"/>
                </a:solidFill>
              </a:rPr>
              <a:t>accessibility compliance.  </a:t>
            </a:r>
            <a:endParaRPr>
              <a:solidFill>
                <a:schemeClr val="dk1"/>
              </a:solidFill>
            </a:endParaRPr>
          </a:p>
        </p:txBody>
      </p:sp>
      <p:pic>
        <p:nvPicPr>
          <p:cNvPr id="124" name="Google Shape;124;p7"/>
          <p:cNvPicPr preferRelativeResize="0"/>
          <p:nvPr/>
        </p:nvPicPr>
        <p:blipFill>
          <a:blip r:embed="rId4">
            <a:alphaModFix/>
          </a:blip>
          <a:stretch>
            <a:fillRect/>
          </a:stretch>
        </p:blipFill>
        <p:spPr>
          <a:xfrm>
            <a:off x="4782013" y="2395538"/>
            <a:ext cx="274320" cy="266482"/>
          </a:xfrm>
          <a:prstGeom prst="rect">
            <a:avLst/>
          </a:prstGeom>
          <a:noFill/>
          <a:ln>
            <a:noFill/>
          </a:ln>
        </p:spPr>
      </p:pic>
      <p:pic>
        <p:nvPicPr>
          <p:cNvPr id="125" name="Google Shape;125;p7"/>
          <p:cNvPicPr preferRelativeResize="0"/>
          <p:nvPr/>
        </p:nvPicPr>
        <p:blipFill>
          <a:blip r:embed="rId5">
            <a:alphaModFix/>
          </a:blip>
          <a:stretch>
            <a:fillRect/>
          </a:stretch>
        </p:blipFill>
        <p:spPr>
          <a:xfrm>
            <a:off x="4782013" y="3700625"/>
            <a:ext cx="274320" cy="266482"/>
          </a:xfrm>
          <a:prstGeom prst="rect">
            <a:avLst/>
          </a:prstGeom>
          <a:noFill/>
          <a:ln>
            <a:noFill/>
          </a:ln>
        </p:spPr>
      </p:pic>
      <p:pic>
        <p:nvPicPr>
          <p:cNvPr id="126" name="Google Shape;126;p7"/>
          <p:cNvPicPr preferRelativeResize="0"/>
          <p:nvPr/>
        </p:nvPicPr>
        <p:blipFill rotWithShape="1">
          <a:blip r:embed="rId6">
            <a:alphaModFix/>
          </a:blip>
          <a:srcRect/>
          <a:stretch/>
        </p:blipFill>
        <p:spPr>
          <a:xfrm>
            <a:off x="4789952" y="2411913"/>
            <a:ext cx="258427" cy="256032"/>
          </a:xfrm>
          <a:prstGeom prst="rect">
            <a:avLst/>
          </a:prstGeom>
          <a:noFill/>
          <a:ln>
            <a:noFill/>
          </a:ln>
        </p:spPr>
      </p:pic>
      <p:pic>
        <p:nvPicPr>
          <p:cNvPr id="127" name="Google Shape;127;p7"/>
          <p:cNvPicPr preferRelativeResize="0"/>
          <p:nvPr/>
        </p:nvPicPr>
        <p:blipFill rotWithShape="1">
          <a:blip r:embed="rId7">
            <a:alphaModFix/>
          </a:blip>
          <a:srcRect/>
          <a:stretch/>
        </p:blipFill>
        <p:spPr>
          <a:xfrm>
            <a:off x="4789886" y="3716132"/>
            <a:ext cx="258584" cy="256032"/>
          </a:xfrm>
          <a:prstGeom prst="rect">
            <a:avLst/>
          </a:prstGeom>
          <a:noFill/>
          <a:ln>
            <a:noFill/>
          </a:ln>
        </p:spPr>
      </p:pic>
      <p:pic>
        <p:nvPicPr>
          <p:cNvPr id="128" name="Google Shape;128;p7"/>
          <p:cNvPicPr preferRelativeResize="0"/>
          <p:nvPr/>
        </p:nvPicPr>
        <p:blipFill rotWithShape="1">
          <a:blip r:embed="rId8">
            <a:alphaModFix/>
          </a:blip>
          <a:srcRect/>
          <a:stretch/>
        </p:blipFill>
        <p:spPr>
          <a:xfrm>
            <a:off x="4793197" y="978854"/>
            <a:ext cx="251973" cy="25201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64. One quote">
  <p:cSld name="One quote_1">
    <p:spTree>
      <p:nvGrpSpPr>
        <p:cNvPr id="1" name="Shape 663"/>
        <p:cNvGrpSpPr/>
        <p:nvPr/>
      </p:nvGrpSpPr>
      <p:grpSpPr>
        <a:xfrm>
          <a:off x="0" y="0"/>
          <a:ext cx="0" cy="0"/>
          <a:chOff x="0" y="0"/>
          <a:chExt cx="0" cy="0"/>
        </a:xfrm>
      </p:grpSpPr>
      <p:sp>
        <p:nvSpPr>
          <p:cNvPr id="664" name="Google Shape;664;p71"/>
          <p:cNvSpPr/>
          <p:nvPr/>
        </p:nvSpPr>
        <p:spPr>
          <a:xfrm>
            <a:off x="722157" y="640896"/>
            <a:ext cx="7699683" cy="3861707"/>
          </a:xfrm>
          <a:prstGeom prst="roundRect">
            <a:avLst>
              <a:gd name="adj" fmla="val 2079"/>
            </a:avLst>
          </a:prstGeom>
          <a:gradFill>
            <a:gsLst>
              <a:gs pos="0">
                <a:schemeClr val="accent4"/>
              </a:gs>
              <a:gs pos="100000">
                <a:schemeClr val="accent1"/>
              </a:gs>
            </a:gsLst>
            <a:lin ang="8099331"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65" name="Google Shape;665;p71"/>
          <p:cNvSpPr>
            <a:spLocks noGrp="1"/>
          </p:cNvSpPr>
          <p:nvPr>
            <p:ph type="pic" idx="2"/>
          </p:nvPr>
        </p:nvSpPr>
        <p:spPr>
          <a:xfrm>
            <a:off x="4143373" y="2681999"/>
            <a:ext cx="857250" cy="857250"/>
          </a:xfrm>
          <a:prstGeom prst="ellipse">
            <a:avLst/>
          </a:prstGeom>
          <a:noFill/>
          <a:ln w="19050" cap="flat" cmpd="sng">
            <a:solidFill>
              <a:schemeClr val="lt1"/>
            </a:solidFill>
            <a:prstDash val="solid"/>
            <a:round/>
            <a:headEnd type="none" w="sm" len="sm"/>
            <a:tailEnd type="none" w="sm" len="sm"/>
          </a:ln>
          <a:effectLst>
            <a:reflection stA="20000" endPos="11000" dist="28575" dir="5400000" sy="-100000" algn="bl" rotWithShape="0"/>
          </a:effectLst>
        </p:spPr>
      </p:sp>
      <p:sp>
        <p:nvSpPr>
          <p:cNvPr id="666" name="Google Shape;666;p71"/>
          <p:cNvSpPr txBox="1"/>
          <p:nvPr/>
        </p:nvSpPr>
        <p:spPr>
          <a:xfrm>
            <a:off x="4271971" y="694236"/>
            <a:ext cx="600000" cy="13122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8300"/>
              <a:buFont typeface="Arial"/>
              <a:buNone/>
            </a:pPr>
            <a:r>
              <a:rPr lang="en" sz="8300" b="1" i="0" u="none" strike="noStrike" cap="none">
                <a:solidFill>
                  <a:schemeClr val="lt1"/>
                </a:solidFill>
                <a:latin typeface="Arial"/>
                <a:ea typeface="Arial"/>
                <a:cs typeface="Arial"/>
                <a:sym typeface="Arial"/>
              </a:rPr>
              <a:t>“</a:t>
            </a:r>
            <a:endParaRPr sz="8300" b="1" i="0" u="none" strike="noStrike" cap="none">
              <a:solidFill>
                <a:schemeClr val="lt1"/>
              </a:solidFill>
              <a:latin typeface="Arial"/>
              <a:ea typeface="Arial"/>
              <a:cs typeface="Arial"/>
              <a:sym typeface="Arial"/>
            </a:endParaRPr>
          </a:p>
        </p:txBody>
      </p:sp>
      <p:sp>
        <p:nvSpPr>
          <p:cNvPr id="667" name="Google Shape;667;p71"/>
          <p:cNvSpPr txBox="1">
            <a:spLocks noGrp="1"/>
          </p:cNvSpPr>
          <p:nvPr>
            <p:ph type="subTitle" idx="1"/>
          </p:nvPr>
        </p:nvSpPr>
        <p:spPr>
          <a:xfrm>
            <a:off x="2807208" y="4014216"/>
            <a:ext cx="3538800" cy="338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
        <p:nvSpPr>
          <p:cNvPr id="668" name="Google Shape;668;p71"/>
          <p:cNvSpPr txBox="1">
            <a:spLocks noGrp="1"/>
          </p:cNvSpPr>
          <p:nvPr>
            <p:ph type="subTitle" idx="3"/>
          </p:nvPr>
        </p:nvSpPr>
        <p:spPr>
          <a:xfrm>
            <a:off x="1979704" y="1379649"/>
            <a:ext cx="5184600" cy="1143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69" name="Google Shape;669;p71"/>
          <p:cNvSpPr txBox="1">
            <a:spLocks noGrp="1"/>
          </p:cNvSpPr>
          <p:nvPr>
            <p:ph type="subTitle" idx="4"/>
          </p:nvPr>
        </p:nvSpPr>
        <p:spPr>
          <a:xfrm>
            <a:off x="2807208" y="3739896"/>
            <a:ext cx="3538800" cy="24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200"/>
              <a:buNone/>
              <a:defRPr sz="1200">
                <a:solidFill>
                  <a:schemeClr val="lt1"/>
                </a:solidFill>
              </a:defRPr>
            </a:lvl1pPr>
            <a:lvl2pPr lvl="1" algn="ctr" rtl="0">
              <a:spcBef>
                <a:spcPts val="0"/>
              </a:spcBef>
              <a:spcAft>
                <a:spcPts val="0"/>
              </a:spcAft>
              <a:buClr>
                <a:schemeClr val="lt1"/>
              </a:buClr>
              <a:buSzPts val="1200"/>
              <a:buNone/>
              <a:defRPr sz="1200">
                <a:solidFill>
                  <a:schemeClr val="lt1"/>
                </a:solidFill>
              </a:defRPr>
            </a:lvl2pPr>
            <a:lvl3pPr lvl="2" algn="ctr" rtl="0">
              <a:spcBef>
                <a:spcPts val="0"/>
              </a:spcBef>
              <a:spcAft>
                <a:spcPts val="0"/>
              </a:spcAft>
              <a:buClr>
                <a:schemeClr val="lt1"/>
              </a:buClr>
              <a:buSzPts val="1200"/>
              <a:buNone/>
              <a:defRPr sz="1200">
                <a:solidFill>
                  <a:schemeClr val="lt1"/>
                </a:solidFill>
              </a:defRPr>
            </a:lvl3pPr>
            <a:lvl4pPr lvl="3" algn="ctr" rtl="0">
              <a:spcBef>
                <a:spcPts val="0"/>
              </a:spcBef>
              <a:spcAft>
                <a:spcPts val="0"/>
              </a:spcAft>
              <a:buClr>
                <a:schemeClr val="lt1"/>
              </a:buClr>
              <a:buSzPts val="1200"/>
              <a:buNone/>
              <a:defRPr sz="1200">
                <a:solidFill>
                  <a:schemeClr val="lt1"/>
                </a:solidFill>
              </a:defRPr>
            </a:lvl4pPr>
            <a:lvl5pPr lvl="4" algn="ctr" rtl="0">
              <a:spcBef>
                <a:spcPts val="0"/>
              </a:spcBef>
              <a:spcAft>
                <a:spcPts val="0"/>
              </a:spcAft>
              <a:buClr>
                <a:schemeClr val="lt1"/>
              </a:buClr>
              <a:buSzPts val="1200"/>
              <a:buNone/>
              <a:defRPr sz="1200">
                <a:solidFill>
                  <a:schemeClr val="lt1"/>
                </a:solidFill>
              </a:defRPr>
            </a:lvl5pPr>
            <a:lvl6pPr lvl="5" algn="ctr" rtl="0">
              <a:spcBef>
                <a:spcPts val="0"/>
              </a:spcBef>
              <a:spcAft>
                <a:spcPts val="0"/>
              </a:spcAft>
              <a:buClr>
                <a:schemeClr val="lt1"/>
              </a:buClr>
              <a:buSzPts val="1200"/>
              <a:buNone/>
              <a:defRPr sz="1200">
                <a:solidFill>
                  <a:schemeClr val="lt1"/>
                </a:solidFill>
              </a:defRPr>
            </a:lvl6pPr>
            <a:lvl7pPr lvl="6" algn="ctr" rtl="0">
              <a:spcBef>
                <a:spcPts val="0"/>
              </a:spcBef>
              <a:spcAft>
                <a:spcPts val="0"/>
              </a:spcAft>
              <a:buClr>
                <a:schemeClr val="lt1"/>
              </a:buClr>
              <a:buSzPts val="1200"/>
              <a:buNone/>
              <a:defRPr sz="1200">
                <a:solidFill>
                  <a:schemeClr val="lt1"/>
                </a:solidFill>
              </a:defRPr>
            </a:lvl7pPr>
            <a:lvl8pPr lvl="7" algn="ctr" rtl="0">
              <a:spcBef>
                <a:spcPts val="0"/>
              </a:spcBef>
              <a:spcAft>
                <a:spcPts val="0"/>
              </a:spcAft>
              <a:buClr>
                <a:schemeClr val="lt1"/>
              </a:buClr>
              <a:buSzPts val="1200"/>
              <a:buNone/>
              <a:defRPr sz="1200">
                <a:solidFill>
                  <a:schemeClr val="lt1"/>
                </a:solidFill>
              </a:defRPr>
            </a:lvl8pPr>
            <a:lvl9pPr lvl="8" algn="ctr" rtl="0">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65. One quote">
  <p:cSld name="One quote_2_1">
    <p:spTree>
      <p:nvGrpSpPr>
        <p:cNvPr id="1" name="Shape 670"/>
        <p:cNvGrpSpPr/>
        <p:nvPr/>
      </p:nvGrpSpPr>
      <p:grpSpPr>
        <a:xfrm>
          <a:off x="0" y="0"/>
          <a:ext cx="0" cy="0"/>
          <a:chOff x="0" y="0"/>
          <a:chExt cx="0" cy="0"/>
        </a:xfrm>
      </p:grpSpPr>
      <p:sp>
        <p:nvSpPr>
          <p:cNvPr id="671" name="Google Shape;671;p72"/>
          <p:cNvSpPr/>
          <p:nvPr/>
        </p:nvSpPr>
        <p:spPr>
          <a:xfrm>
            <a:off x="722157" y="640896"/>
            <a:ext cx="7699800" cy="3861600"/>
          </a:xfrm>
          <a:prstGeom prst="roundRect">
            <a:avLst>
              <a:gd name="adj" fmla="val 2079"/>
            </a:avLst>
          </a:prstGeom>
          <a:gradFill>
            <a:gsLst>
              <a:gs pos="0">
                <a:schemeClr val="accent1"/>
              </a:gs>
              <a:gs pos="100000">
                <a:schemeClr val="accent2"/>
              </a:gs>
            </a:gsLst>
            <a:lin ang="3600008"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72" name="Google Shape;672;p72"/>
          <p:cNvSpPr>
            <a:spLocks noGrp="1"/>
          </p:cNvSpPr>
          <p:nvPr>
            <p:ph type="pic" idx="2"/>
          </p:nvPr>
        </p:nvSpPr>
        <p:spPr>
          <a:xfrm>
            <a:off x="4143373" y="2681999"/>
            <a:ext cx="857400" cy="857400"/>
          </a:xfrm>
          <a:prstGeom prst="ellipse">
            <a:avLst/>
          </a:prstGeom>
          <a:noFill/>
          <a:ln w="19050" cap="flat" cmpd="sng">
            <a:solidFill>
              <a:schemeClr val="lt1"/>
            </a:solidFill>
            <a:prstDash val="solid"/>
            <a:round/>
            <a:headEnd type="none" w="sm" len="sm"/>
            <a:tailEnd type="none" w="sm" len="sm"/>
          </a:ln>
          <a:effectLst>
            <a:reflection stA="20000" endPos="12000" dist="28575" dir="5400000" fadeDir="5400012" sy="-100000" algn="bl" rotWithShape="0"/>
          </a:effectLst>
        </p:spPr>
      </p:sp>
      <p:sp>
        <p:nvSpPr>
          <p:cNvPr id="673" name="Google Shape;673;p72"/>
          <p:cNvSpPr txBox="1"/>
          <p:nvPr/>
        </p:nvSpPr>
        <p:spPr>
          <a:xfrm>
            <a:off x="4271971" y="694236"/>
            <a:ext cx="600000" cy="13122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8300"/>
              <a:buFont typeface="Arial"/>
              <a:buNone/>
            </a:pPr>
            <a:r>
              <a:rPr lang="en" sz="8300" b="1" i="0" u="none" strike="noStrike" cap="none">
                <a:solidFill>
                  <a:schemeClr val="lt1"/>
                </a:solidFill>
                <a:latin typeface="Arial"/>
                <a:ea typeface="Arial"/>
                <a:cs typeface="Arial"/>
                <a:sym typeface="Arial"/>
              </a:rPr>
              <a:t>“</a:t>
            </a:r>
            <a:endParaRPr sz="8300" b="1" i="0" u="none" strike="noStrike" cap="none">
              <a:solidFill>
                <a:schemeClr val="lt1"/>
              </a:solidFill>
              <a:latin typeface="Arial"/>
              <a:ea typeface="Arial"/>
              <a:cs typeface="Arial"/>
              <a:sym typeface="Arial"/>
            </a:endParaRPr>
          </a:p>
        </p:txBody>
      </p:sp>
      <p:sp>
        <p:nvSpPr>
          <p:cNvPr id="674" name="Google Shape;674;p72"/>
          <p:cNvSpPr txBox="1">
            <a:spLocks noGrp="1"/>
          </p:cNvSpPr>
          <p:nvPr>
            <p:ph type="subTitle" idx="1"/>
          </p:nvPr>
        </p:nvSpPr>
        <p:spPr>
          <a:xfrm>
            <a:off x="2807208" y="4014216"/>
            <a:ext cx="3538800" cy="338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
        <p:nvSpPr>
          <p:cNvPr id="675" name="Google Shape;675;p72"/>
          <p:cNvSpPr txBox="1">
            <a:spLocks noGrp="1"/>
          </p:cNvSpPr>
          <p:nvPr>
            <p:ph type="subTitle" idx="3"/>
          </p:nvPr>
        </p:nvSpPr>
        <p:spPr>
          <a:xfrm>
            <a:off x="1979704" y="1379649"/>
            <a:ext cx="5184600" cy="1143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76" name="Google Shape;676;p72"/>
          <p:cNvSpPr txBox="1">
            <a:spLocks noGrp="1"/>
          </p:cNvSpPr>
          <p:nvPr>
            <p:ph type="subTitle" idx="4"/>
          </p:nvPr>
        </p:nvSpPr>
        <p:spPr>
          <a:xfrm>
            <a:off x="2807208" y="3739896"/>
            <a:ext cx="3538800" cy="24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200"/>
              <a:buNone/>
              <a:defRPr sz="1200">
                <a:solidFill>
                  <a:schemeClr val="lt1"/>
                </a:solidFill>
              </a:defRPr>
            </a:lvl1pPr>
            <a:lvl2pPr lvl="1" algn="ctr" rtl="0">
              <a:spcBef>
                <a:spcPts val="0"/>
              </a:spcBef>
              <a:spcAft>
                <a:spcPts val="0"/>
              </a:spcAft>
              <a:buClr>
                <a:schemeClr val="lt1"/>
              </a:buClr>
              <a:buSzPts val="1200"/>
              <a:buNone/>
              <a:defRPr sz="1200">
                <a:solidFill>
                  <a:schemeClr val="lt1"/>
                </a:solidFill>
              </a:defRPr>
            </a:lvl2pPr>
            <a:lvl3pPr lvl="2" algn="ctr" rtl="0">
              <a:spcBef>
                <a:spcPts val="0"/>
              </a:spcBef>
              <a:spcAft>
                <a:spcPts val="0"/>
              </a:spcAft>
              <a:buClr>
                <a:schemeClr val="lt1"/>
              </a:buClr>
              <a:buSzPts val="1200"/>
              <a:buNone/>
              <a:defRPr sz="1200">
                <a:solidFill>
                  <a:schemeClr val="lt1"/>
                </a:solidFill>
              </a:defRPr>
            </a:lvl3pPr>
            <a:lvl4pPr lvl="3" algn="ctr" rtl="0">
              <a:spcBef>
                <a:spcPts val="0"/>
              </a:spcBef>
              <a:spcAft>
                <a:spcPts val="0"/>
              </a:spcAft>
              <a:buClr>
                <a:schemeClr val="lt1"/>
              </a:buClr>
              <a:buSzPts val="1200"/>
              <a:buNone/>
              <a:defRPr sz="1200">
                <a:solidFill>
                  <a:schemeClr val="lt1"/>
                </a:solidFill>
              </a:defRPr>
            </a:lvl4pPr>
            <a:lvl5pPr lvl="4" algn="ctr" rtl="0">
              <a:spcBef>
                <a:spcPts val="0"/>
              </a:spcBef>
              <a:spcAft>
                <a:spcPts val="0"/>
              </a:spcAft>
              <a:buClr>
                <a:schemeClr val="lt1"/>
              </a:buClr>
              <a:buSzPts val="1200"/>
              <a:buNone/>
              <a:defRPr sz="1200">
                <a:solidFill>
                  <a:schemeClr val="lt1"/>
                </a:solidFill>
              </a:defRPr>
            </a:lvl5pPr>
            <a:lvl6pPr lvl="5" algn="ctr" rtl="0">
              <a:spcBef>
                <a:spcPts val="0"/>
              </a:spcBef>
              <a:spcAft>
                <a:spcPts val="0"/>
              </a:spcAft>
              <a:buClr>
                <a:schemeClr val="lt1"/>
              </a:buClr>
              <a:buSzPts val="1200"/>
              <a:buNone/>
              <a:defRPr sz="1200">
                <a:solidFill>
                  <a:schemeClr val="lt1"/>
                </a:solidFill>
              </a:defRPr>
            </a:lvl6pPr>
            <a:lvl7pPr lvl="6" algn="ctr" rtl="0">
              <a:spcBef>
                <a:spcPts val="0"/>
              </a:spcBef>
              <a:spcAft>
                <a:spcPts val="0"/>
              </a:spcAft>
              <a:buClr>
                <a:schemeClr val="lt1"/>
              </a:buClr>
              <a:buSzPts val="1200"/>
              <a:buNone/>
              <a:defRPr sz="1200">
                <a:solidFill>
                  <a:schemeClr val="lt1"/>
                </a:solidFill>
              </a:defRPr>
            </a:lvl7pPr>
            <a:lvl8pPr lvl="7" algn="ctr" rtl="0">
              <a:spcBef>
                <a:spcPts val="0"/>
              </a:spcBef>
              <a:spcAft>
                <a:spcPts val="0"/>
              </a:spcAft>
              <a:buClr>
                <a:schemeClr val="lt1"/>
              </a:buClr>
              <a:buSzPts val="1200"/>
              <a:buNone/>
              <a:defRPr sz="1200">
                <a:solidFill>
                  <a:schemeClr val="lt1"/>
                </a:solidFill>
              </a:defRPr>
            </a:lvl8pPr>
            <a:lvl9pPr lvl="8" algn="ctr" rtl="0">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66. One quote">
  <p:cSld name="One quote_1_1">
    <p:spTree>
      <p:nvGrpSpPr>
        <p:cNvPr id="1" name="Shape 677"/>
        <p:cNvGrpSpPr/>
        <p:nvPr/>
      </p:nvGrpSpPr>
      <p:grpSpPr>
        <a:xfrm>
          <a:off x="0" y="0"/>
          <a:ext cx="0" cy="0"/>
          <a:chOff x="0" y="0"/>
          <a:chExt cx="0" cy="0"/>
        </a:xfrm>
      </p:grpSpPr>
      <p:sp>
        <p:nvSpPr>
          <p:cNvPr id="678" name="Google Shape;678;p73"/>
          <p:cNvSpPr/>
          <p:nvPr/>
        </p:nvSpPr>
        <p:spPr>
          <a:xfrm>
            <a:off x="722157" y="640896"/>
            <a:ext cx="7699800" cy="3861600"/>
          </a:xfrm>
          <a:prstGeom prst="roundRect">
            <a:avLst>
              <a:gd name="adj" fmla="val 2079"/>
            </a:avLst>
          </a:prstGeom>
          <a:gradFill>
            <a:gsLst>
              <a:gs pos="0">
                <a:schemeClr val="accent2"/>
              </a:gs>
              <a:gs pos="100000">
                <a:schemeClr val="accent6"/>
              </a:gs>
            </a:gsLst>
            <a:lin ang="3600008"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79" name="Google Shape;679;p73"/>
          <p:cNvSpPr>
            <a:spLocks noGrp="1"/>
          </p:cNvSpPr>
          <p:nvPr>
            <p:ph type="pic" idx="2"/>
          </p:nvPr>
        </p:nvSpPr>
        <p:spPr>
          <a:xfrm>
            <a:off x="4143373" y="2681999"/>
            <a:ext cx="857400" cy="857400"/>
          </a:xfrm>
          <a:prstGeom prst="ellipse">
            <a:avLst/>
          </a:prstGeom>
          <a:noFill/>
          <a:ln w="19050" cap="flat" cmpd="sng">
            <a:solidFill>
              <a:schemeClr val="lt1"/>
            </a:solidFill>
            <a:prstDash val="solid"/>
            <a:round/>
            <a:headEnd type="none" w="sm" len="sm"/>
            <a:tailEnd type="none" w="sm" len="sm"/>
          </a:ln>
          <a:effectLst>
            <a:reflection stA="20000" endPos="12000" dist="38100" dir="5400000" fadeDir="5400012" sy="-100000" algn="bl" rotWithShape="0"/>
          </a:effectLst>
        </p:spPr>
      </p:sp>
      <p:sp>
        <p:nvSpPr>
          <p:cNvPr id="680" name="Google Shape;680;p73"/>
          <p:cNvSpPr txBox="1"/>
          <p:nvPr/>
        </p:nvSpPr>
        <p:spPr>
          <a:xfrm>
            <a:off x="4271971" y="694236"/>
            <a:ext cx="600000" cy="1312200"/>
          </a:xfrm>
          <a:prstGeom prst="rect">
            <a:avLst/>
          </a:prstGeom>
          <a:noFill/>
          <a:ln>
            <a:noFill/>
          </a:ln>
        </p:spPr>
        <p:txBody>
          <a:bodyPr spcFirstLastPara="1" wrap="square" lIns="34275" tIns="17150" rIns="34275" bIns="17150" anchor="t" anchorCtr="0">
            <a:spAutoFit/>
          </a:bodyPr>
          <a:lstStyle/>
          <a:p>
            <a:pPr marL="0" marR="0" lvl="0" indent="0" algn="l" rtl="0">
              <a:lnSpc>
                <a:spcPct val="100000"/>
              </a:lnSpc>
              <a:spcBef>
                <a:spcPts val="0"/>
              </a:spcBef>
              <a:spcAft>
                <a:spcPts val="0"/>
              </a:spcAft>
              <a:buClr>
                <a:schemeClr val="lt1"/>
              </a:buClr>
              <a:buSzPts val="8300"/>
              <a:buFont typeface="Arial"/>
              <a:buNone/>
            </a:pPr>
            <a:r>
              <a:rPr lang="en" sz="8300" b="1" i="0" u="none" strike="noStrike" cap="none">
                <a:solidFill>
                  <a:schemeClr val="lt1"/>
                </a:solidFill>
                <a:latin typeface="Arial"/>
                <a:ea typeface="Arial"/>
                <a:cs typeface="Arial"/>
                <a:sym typeface="Arial"/>
              </a:rPr>
              <a:t>“</a:t>
            </a:r>
            <a:endParaRPr sz="8300" b="1" i="0" u="none" strike="noStrike" cap="none">
              <a:solidFill>
                <a:schemeClr val="lt1"/>
              </a:solidFill>
              <a:latin typeface="Arial"/>
              <a:ea typeface="Arial"/>
              <a:cs typeface="Arial"/>
              <a:sym typeface="Arial"/>
            </a:endParaRPr>
          </a:p>
        </p:txBody>
      </p:sp>
      <p:sp>
        <p:nvSpPr>
          <p:cNvPr id="681" name="Google Shape;681;p73"/>
          <p:cNvSpPr txBox="1">
            <a:spLocks noGrp="1"/>
          </p:cNvSpPr>
          <p:nvPr>
            <p:ph type="subTitle" idx="1"/>
          </p:nvPr>
        </p:nvSpPr>
        <p:spPr>
          <a:xfrm>
            <a:off x="2807208" y="4014216"/>
            <a:ext cx="3538800" cy="338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algn="ctr"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
        <p:nvSpPr>
          <p:cNvPr id="682" name="Google Shape;682;p73"/>
          <p:cNvSpPr txBox="1">
            <a:spLocks noGrp="1"/>
          </p:cNvSpPr>
          <p:nvPr>
            <p:ph type="subTitle" idx="3"/>
          </p:nvPr>
        </p:nvSpPr>
        <p:spPr>
          <a:xfrm>
            <a:off x="1979704" y="1379649"/>
            <a:ext cx="5184600" cy="1143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83" name="Google Shape;683;p73"/>
          <p:cNvSpPr txBox="1">
            <a:spLocks noGrp="1"/>
          </p:cNvSpPr>
          <p:nvPr>
            <p:ph type="subTitle" idx="4"/>
          </p:nvPr>
        </p:nvSpPr>
        <p:spPr>
          <a:xfrm>
            <a:off x="2807208" y="3739896"/>
            <a:ext cx="3538800" cy="24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1200"/>
              <a:buNone/>
              <a:defRPr sz="1200">
                <a:solidFill>
                  <a:schemeClr val="lt1"/>
                </a:solidFill>
              </a:defRPr>
            </a:lvl1pPr>
            <a:lvl2pPr lvl="1" algn="ctr" rtl="0">
              <a:spcBef>
                <a:spcPts val="0"/>
              </a:spcBef>
              <a:spcAft>
                <a:spcPts val="0"/>
              </a:spcAft>
              <a:buClr>
                <a:schemeClr val="lt1"/>
              </a:buClr>
              <a:buSzPts val="1200"/>
              <a:buNone/>
              <a:defRPr sz="1200">
                <a:solidFill>
                  <a:schemeClr val="lt1"/>
                </a:solidFill>
              </a:defRPr>
            </a:lvl2pPr>
            <a:lvl3pPr lvl="2" algn="ctr" rtl="0">
              <a:spcBef>
                <a:spcPts val="0"/>
              </a:spcBef>
              <a:spcAft>
                <a:spcPts val="0"/>
              </a:spcAft>
              <a:buClr>
                <a:schemeClr val="lt1"/>
              </a:buClr>
              <a:buSzPts val="1200"/>
              <a:buNone/>
              <a:defRPr sz="1200">
                <a:solidFill>
                  <a:schemeClr val="lt1"/>
                </a:solidFill>
              </a:defRPr>
            </a:lvl3pPr>
            <a:lvl4pPr lvl="3" algn="ctr" rtl="0">
              <a:spcBef>
                <a:spcPts val="0"/>
              </a:spcBef>
              <a:spcAft>
                <a:spcPts val="0"/>
              </a:spcAft>
              <a:buClr>
                <a:schemeClr val="lt1"/>
              </a:buClr>
              <a:buSzPts val="1200"/>
              <a:buNone/>
              <a:defRPr sz="1200">
                <a:solidFill>
                  <a:schemeClr val="lt1"/>
                </a:solidFill>
              </a:defRPr>
            </a:lvl4pPr>
            <a:lvl5pPr lvl="4" algn="ctr" rtl="0">
              <a:spcBef>
                <a:spcPts val="0"/>
              </a:spcBef>
              <a:spcAft>
                <a:spcPts val="0"/>
              </a:spcAft>
              <a:buClr>
                <a:schemeClr val="lt1"/>
              </a:buClr>
              <a:buSzPts val="1200"/>
              <a:buNone/>
              <a:defRPr sz="1200">
                <a:solidFill>
                  <a:schemeClr val="lt1"/>
                </a:solidFill>
              </a:defRPr>
            </a:lvl5pPr>
            <a:lvl6pPr lvl="5" algn="ctr" rtl="0">
              <a:spcBef>
                <a:spcPts val="0"/>
              </a:spcBef>
              <a:spcAft>
                <a:spcPts val="0"/>
              </a:spcAft>
              <a:buClr>
                <a:schemeClr val="lt1"/>
              </a:buClr>
              <a:buSzPts val="1200"/>
              <a:buNone/>
              <a:defRPr sz="1200">
                <a:solidFill>
                  <a:schemeClr val="lt1"/>
                </a:solidFill>
              </a:defRPr>
            </a:lvl6pPr>
            <a:lvl7pPr lvl="6" algn="ctr" rtl="0">
              <a:spcBef>
                <a:spcPts val="0"/>
              </a:spcBef>
              <a:spcAft>
                <a:spcPts val="0"/>
              </a:spcAft>
              <a:buClr>
                <a:schemeClr val="lt1"/>
              </a:buClr>
              <a:buSzPts val="1200"/>
              <a:buNone/>
              <a:defRPr sz="1200">
                <a:solidFill>
                  <a:schemeClr val="lt1"/>
                </a:solidFill>
              </a:defRPr>
            </a:lvl7pPr>
            <a:lvl8pPr lvl="7" algn="ctr" rtl="0">
              <a:spcBef>
                <a:spcPts val="0"/>
              </a:spcBef>
              <a:spcAft>
                <a:spcPts val="0"/>
              </a:spcAft>
              <a:buClr>
                <a:schemeClr val="lt1"/>
              </a:buClr>
              <a:buSzPts val="1200"/>
              <a:buNone/>
              <a:defRPr sz="1200">
                <a:solidFill>
                  <a:schemeClr val="lt1"/>
                </a:solidFill>
              </a:defRPr>
            </a:lvl8pPr>
            <a:lvl9pPr lvl="8" algn="ctr" rtl="0">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67. Two quotes">
  <p:cSld name="Two quotes">
    <p:spTree>
      <p:nvGrpSpPr>
        <p:cNvPr id="1" name="Shape 684"/>
        <p:cNvGrpSpPr/>
        <p:nvPr/>
      </p:nvGrpSpPr>
      <p:grpSpPr>
        <a:xfrm>
          <a:off x="0" y="0"/>
          <a:ext cx="0" cy="0"/>
          <a:chOff x="0" y="0"/>
          <a:chExt cx="0" cy="0"/>
        </a:xfrm>
      </p:grpSpPr>
      <p:sp>
        <p:nvSpPr>
          <p:cNvPr id="685" name="Google Shape;685;p74"/>
          <p:cNvSpPr/>
          <p:nvPr/>
        </p:nvSpPr>
        <p:spPr>
          <a:xfrm>
            <a:off x="4660600" y="742950"/>
            <a:ext cx="3657600" cy="3657600"/>
          </a:xfrm>
          <a:prstGeom prst="roundRect">
            <a:avLst>
              <a:gd name="adj" fmla="val 2079"/>
            </a:avLst>
          </a:prstGeom>
          <a:gradFill>
            <a:gsLst>
              <a:gs pos="0">
                <a:schemeClr val="accent4"/>
              </a:gs>
              <a:gs pos="62000">
                <a:schemeClr val="accent1"/>
              </a:gs>
              <a:gs pos="100000">
                <a:schemeClr val="accent1"/>
              </a:gs>
            </a:gsLst>
            <a:lin ang="8099331"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86" name="Google Shape;686;p74"/>
          <p:cNvSpPr txBox="1"/>
          <p:nvPr/>
        </p:nvSpPr>
        <p:spPr>
          <a:xfrm>
            <a:off x="4858455" y="777997"/>
            <a:ext cx="1001400" cy="13161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chemeClr val="accent3"/>
              </a:buClr>
              <a:buSzPts val="8300"/>
              <a:buFont typeface="Arial"/>
              <a:buNone/>
            </a:pPr>
            <a:r>
              <a:rPr lang="en" sz="8300" b="1" i="0" u="none" strike="noStrike" cap="none">
                <a:solidFill>
                  <a:schemeClr val="lt1"/>
                </a:solidFill>
                <a:latin typeface="Arial"/>
                <a:ea typeface="Arial"/>
                <a:cs typeface="Arial"/>
                <a:sym typeface="Arial"/>
              </a:rPr>
              <a:t>“</a:t>
            </a:r>
            <a:endParaRPr sz="500">
              <a:solidFill>
                <a:schemeClr val="lt1"/>
              </a:solidFill>
            </a:endParaRPr>
          </a:p>
        </p:txBody>
      </p:sp>
      <p:sp>
        <p:nvSpPr>
          <p:cNvPr id="687" name="Google Shape;687;p74"/>
          <p:cNvSpPr txBox="1">
            <a:spLocks noGrp="1"/>
          </p:cNvSpPr>
          <p:nvPr>
            <p:ph type="subTitle" idx="1"/>
          </p:nvPr>
        </p:nvSpPr>
        <p:spPr>
          <a:xfrm>
            <a:off x="4823501" y="1689150"/>
            <a:ext cx="3337500" cy="14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88" name="Google Shape;688;p74"/>
          <p:cNvSpPr txBox="1">
            <a:spLocks noGrp="1"/>
          </p:cNvSpPr>
          <p:nvPr>
            <p:ph type="subTitle" idx="2"/>
          </p:nvPr>
        </p:nvSpPr>
        <p:spPr>
          <a:xfrm>
            <a:off x="4823501" y="3774000"/>
            <a:ext cx="3337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
        <p:nvSpPr>
          <p:cNvPr id="689" name="Google Shape;689;p74"/>
          <p:cNvSpPr/>
          <p:nvPr/>
        </p:nvSpPr>
        <p:spPr>
          <a:xfrm>
            <a:off x="825800" y="742950"/>
            <a:ext cx="3657600" cy="3657600"/>
          </a:xfrm>
          <a:prstGeom prst="roundRect">
            <a:avLst>
              <a:gd name="adj" fmla="val 2079"/>
            </a:avLst>
          </a:prstGeom>
          <a:gradFill>
            <a:gsLst>
              <a:gs pos="0">
                <a:schemeClr val="accent1"/>
              </a:gs>
              <a:gs pos="47000">
                <a:schemeClr val="accent5"/>
              </a:gs>
              <a:gs pos="100000">
                <a:schemeClr val="accent2"/>
              </a:gs>
            </a:gsLst>
            <a:lin ang="8099331"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90" name="Google Shape;690;p74"/>
          <p:cNvSpPr txBox="1"/>
          <p:nvPr/>
        </p:nvSpPr>
        <p:spPr>
          <a:xfrm>
            <a:off x="1023655" y="777997"/>
            <a:ext cx="1001400" cy="13161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chemeClr val="accent3"/>
              </a:buClr>
              <a:buSzPts val="8300"/>
              <a:buFont typeface="Arial"/>
              <a:buNone/>
            </a:pPr>
            <a:r>
              <a:rPr lang="en" sz="8300" b="1" i="0" u="none" strike="noStrike" cap="none">
                <a:solidFill>
                  <a:schemeClr val="lt1"/>
                </a:solidFill>
                <a:latin typeface="Arial"/>
                <a:ea typeface="Arial"/>
                <a:cs typeface="Arial"/>
                <a:sym typeface="Arial"/>
              </a:rPr>
              <a:t>“</a:t>
            </a:r>
            <a:endParaRPr sz="500">
              <a:solidFill>
                <a:schemeClr val="lt1"/>
              </a:solidFill>
            </a:endParaRPr>
          </a:p>
        </p:txBody>
      </p:sp>
      <p:sp>
        <p:nvSpPr>
          <p:cNvPr id="691" name="Google Shape;691;p74"/>
          <p:cNvSpPr txBox="1">
            <a:spLocks noGrp="1"/>
          </p:cNvSpPr>
          <p:nvPr>
            <p:ph type="subTitle" idx="3"/>
          </p:nvPr>
        </p:nvSpPr>
        <p:spPr>
          <a:xfrm>
            <a:off x="988701" y="1689150"/>
            <a:ext cx="3337500" cy="14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92" name="Google Shape;692;p74"/>
          <p:cNvSpPr txBox="1">
            <a:spLocks noGrp="1"/>
          </p:cNvSpPr>
          <p:nvPr>
            <p:ph type="subTitle" idx="4"/>
          </p:nvPr>
        </p:nvSpPr>
        <p:spPr>
          <a:xfrm>
            <a:off x="988701" y="3774000"/>
            <a:ext cx="3337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68. Two quotes">
  <p:cSld name="Two quotes_1">
    <p:spTree>
      <p:nvGrpSpPr>
        <p:cNvPr id="1" name="Shape 693"/>
        <p:cNvGrpSpPr/>
        <p:nvPr/>
      </p:nvGrpSpPr>
      <p:grpSpPr>
        <a:xfrm>
          <a:off x="0" y="0"/>
          <a:ext cx="0" cy="0"/>
          <a:chOff x="0" y="0"/>
          <a:chExt cx="0" cy="0"/>
        </a:xfrm>
      </p:grpSpPr>
      <p:sp>
        <p:nvSpPr>
          <p:cNvPr id="694" name="Google Shape;694;p75"/>
          <p:cNvSpPr/>
          <p:nvPr/>
        </p:nvSpPr>
        <p:spPr>
          <a:xfrm>
            <a:off x="4660600" y="742950"/>
            <a:ext cx="3657600" cy="3657600"/>
          </a:xfrm>
          <a:prstGeom prst="roundRect">
            <a:avLst>
              <a:gd name="adj" fmla="val 2079"/>
            </a:avLst>
          </a:prstGeom>
          <a:gradFill>
            <a:gsLst>
              <a:gs pos="0">
                <a:schemeClr val="accent3"/>
              </a:gs>
              <a:gs pos="61000">
                <a:schemeClr val="accent6"/>
              </a:gs>
              <a:gs pos="100000">
                <a:schemeClr val="accent6"/>
              </a:gs>
            </a:gsLst>
            <a:lin ang="8099331"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95" name="Google Shape;695;p75"/>
          <p:cNvSpPr/>
          <p:nvPr/>
        </p:nvSpPr>
        <p:spPr>
          <a:xfrm>
            <a:off x="825800" y="742950"/>
            <a:ext cx="3657600" cy="3657600"/>
          </a:xfrm>
          <a:prstGeom prst="roundRect">
            <a:avLst>
              <a:gd name="adj" fmla="val 2079"/>
            </a:avLst>
          </a:prstGeom>
          <a:gradFill>
            <a:gsLst>
              <a:gs pos="0">
                <a:schemeClr val="accent2"/>
              </a:gs>
              <a:gs pos="100000">
                <a:schemeClr val="accent6"/>
              </a:gs>
            </a:gsLst>
            <a:lin ang="18900044"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696" name="Google Shape;696;p75"/>
          <p:cNvSpPr txBox="1"/>
          <p:nvPr/>
        </p:nvSpPr>
        <p:spPr>
          <a:xfrm>
            <a:off x="4858455" y="777997"/>
            <a:ext cx="1001400" cy="13161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chemeClr val="accent3"/>
              </a:buClr>
              <a:buSzPts val="8300"/>
              <a:buFont typeface="Arial"/>
              <a:buNone/>
            </a:pPr>
            <a:r>
              <a:rPr lang="en" sz="8300" b="1" i="0" u="none" strike="noStrike" cap="none">
                <a:solidFill>
                  <a:schemeClr val="lt1"/>
                </a:solidFill>
                <a:latin typeface="Arial"/>
                <a:ea typeface="Arial"/>
                <a:cs typeface="Arial"/>
                <a:sym typeface="Arial"/>
              </a:rPr>
              <a:t>“</a:t>
            </a:r>
            <a:endParaRPr sz="500">
              <a:solidFill>
                <a:schemeClr val="lt1"/>
              </a:solidFill>
            </a:endParaRPr>
          </a:p>
        </p:txBody>
      </p:sp>
      <p:sp>
        <p:nvSpPr>
          <p:cNvPr id="697" name="Google Shape;697;p75"/>
          <p:cNvSpPr txBox="1">
            <a:spLocks noGrp="1"/>
          </p:cNvSpPr>
          <p:nvPr>
            <p:ph type="subTitle" idx="1"/>
          </p:nvPr>
        </p:nvSpPr>
        <p:spPr>
          <a:xfrm>
            <a:off x="4823501" y="1689150"/>
            <a:ext cx="3337500" cy="14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698" name="Google Shape;698;p75"/>
          <p:cNvSpPr txBox="1">
            <a:spLocks noGrp="1"/>
          </p:cNvSpPr>
          <p:nvPr>
            <p:ph type="subTitle" idx="2"/>
          </p:nvPr>
        </p:nvSpPr>
        <p:spPr>
          <a:xfrm>
            <a:off x="4823501" y="3774000"/>
            <a:ext cx="3337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
        <p:nvSpPr>
          <p:cNvPr id="699" name="Google Shape;699;p75"/>
          <p:cNvSpPr txBox="1"/>
          <p:nvPr/>
        </p:nvSpPr>
        <p:spPr>
          <a:xfrm>
            <a:off x="1023655" y="777997"/>
            <a:ext cx="1001400" cy="13161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chemeClr val="accent3"/>
              </a:buClr>
              <a:buSzPts val="8300"/>
              <a:buFont typeface="Arial"/>
              <a:buNone/>
            </a:pPr>
            <a:r>
              <a:rPr lang="en" sz="8300" b="1" i="0" u="none" strike="noStrike" cap="none">
                <a:solidFill>
                  <a:schemeClr val="lt1"/>
                </a:solidFill>
                <a:latin typeface="Arial"/>
                <a:ea typeface="Arial"/>
                <a:cs typeface="Arial"/>
                <a:sym typeface="Arial"/>
              </a:rPr>
              <a:t>“</a:t>
            </a:r>
            <a:endParaRPr sz="500">
              <a:solidFill>
                <a:schemeClr val="lt1"/>
              </a:solidFill>
            </a:endParaRPr>
          </a:p>
        </p:txBody>
      </p:sp>
      <p:sp>
        <p:nvSpPr>
          <p:cNvPr id="700" name="Google Shape;700;p75"/>
          <p:cNvSpPr txBox="1">
            <a:spLocks noGrp="1"/>
          </p:cNvSpPr>
          <p:nvPr>
            <p:ph type="subTitle" idx="3"/>
          </p:nvPr>
        </p:nvSpPr>
        <p:spPr>
          <a:xfrm>
            <a:off x="988701" y="1689150"/>
            <a:ext cx="3337500" cy="14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701" name="Google Shape;701;p75"/>
          <p:cNvSpPr txBox="1">
            <a:spLocks noGrp="1"/>
          </p:cNvSpPr>
          <p:nvPr>
            <p:ph type="subTitle" idx="4"/>
          </p:nvPr>
        </p:nvSpPr>
        <p:spPr>
          <a:xfrm>
            <a:off x="988701" y="3774000"/>
            <a:ext cx="3337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2pPr>
            <a:lvl3pPr lvl="2"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3pPr>
            <a:lvl4pPr lvl="3"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4pPr>
            <a:lvl5pPr lvl="4"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5pPr>
            <a:lvl6pPr lvl="5"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6pPr>
            <a:lvl7pPr lvl="6"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7pPr>
            <a:lvl8pPr lvl="7"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8pPr>
            <a:lvl9pPr lvl="8" rtl="0">
              <a:spcBef>
                <a:spcPts val="0"/>
              </a:spcBef>
              <a:spcAft>
                <a:spcPts val="0"/>
              </a:spcAft>
              <a:buClr>
                <a:schemeClr val="lt1"/>
              </a:buClr>
              <a:buSzPts val="1000"/>
              <a:buFont typeface="Roboto Mono"/>
              <a:buNone/>
              <a:defRPr sz="1000">
                <a:solidFill>
                  <a:schemeClr val="lt1"/>
                </a:solidFill>
                <a:latin typeface="Roboto Mono"/>
                <a:ea typeface="Roboto Mono"/>
                <a:cs typeface="Roboto Mono"/>
                <a:sym typeface="Roboto Mono"/>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69. One tweet">
  <p:cSld name="One tweet">
    <p:spTree>
      <p:nvGrpSpPr>
        <p:cNvPr id="1" name="Shape 702"/>
        <p:cNvGrpSpPr/>
        <p:nvPr/>
      </p:nvGrpSpPr>
      <p:grpSpPr>
        <a:xfrm>
          <a:off x="0" y="0"/>
          <a:ext cx="0" cy="0"/>
          <a:chOff x="0" y="0"/>
          <a:chExt cx="0" cy="0"/>
        </a:xfrm>
      </p:grpSpPr>
      <p:pic>
        <p:nvPicPr>
          <p:cNvPr id="703" name="Google Shape;703;p76"/>
          <p:cNvPicPr preferRelativeResize="0"/>
          <p:nvPr/>
        </p:nvPicPr>
        <p:blipFill rotWithShape="1">
          <a:blip r:embed="rId2">
            <a:alphaModFix/>
          </a:blip>
          <a:srcRect t="9177" b="9169"/>
          <a:stretch/>
        </p:blipFill>
        <p:spPr>
          <a:xfrm>
            <a:off x="2361342" y="1930067"/>
            <a:ext cx="276858" cy="226054"/>
          </a:xfrm>
          <a:prstGeom prst="rect">
            <a:avLst/>
          </a:prstGeom>
          <a:noFill/>
          <a:ln>
            <a:noFill/>
          </a:ln>
        </p:spPr>
      </p:pic>
      <p:sp>
        <p:nvSpPr>
          <p:cNvPr id="704" name="Google Shape;704;p76"/>
          <p:cNvSpPr txBox="1">
            <a:spLocks noGrp="1"/>
          </p:cNvSpPr>
          <p:nvPr>
            <p:ph type="subTitle" idx="1"/>
          </p:nvPr>
        </p:nvSpPr>
        <p:spPr>
          <a:xfrm>
            <a:off x="2359150" y="2286000"/>
            <a:ext cx="4416600" cy="740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705" name="Google Shape;705;p76"/>
          <p:cNvSpPr txBox="1">
            <a:spLocks noGrp="1"/>
          </p:cNvSpPr>
          <p:nvPr>
            <p:ph type="subTitle" idx="2"/>
          </p:nvPr>
        </p:nvSpPr>
        <p:spPr>
          <a:xfrm>
            <a:off x="2359152" y="3099816"/>
            <a:ext cx="4416600" cy="164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2pPr>
            <a:lvl3pPr lvl="2"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3pPr>
            <a:lvl4pPr lvl="3"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4pPr>
            <a:lvl5pPr lvl="4"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5pPr>
            <a:lvl6pPr lvl="5"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6pPr>
            <a:lvl7pPr lvl="6"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7pPr>
            <a:lvl8pPr lvl="7"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8pPr>
            <a:lvl9pPr lvl="8" rtl="0">
              <a:spcBef>
                <a:spcPts val="0"/>
              </a:spcBef>
              <a:spcAft>
                <a:spcPts val="0"/>
              </a:spcAft>
              <a:buClr>
                <a:schemeClr val="dk2"/>
              </a:buClr>
              <a:buSzPts val="1000"/>
              <a:buFont typeface="Courier New"/>
              <a:buNone/>
              <a:defRPr sz="1000">
                <a:solidFill>
                  <a:schemeClr val="dk2"/>
                </a:solidFill>
                <a:latin typeface="Courier New"/>
                <a:ea typeface="Courier New"/>
                <a:cs typeface="Courier New"/>
                <a:sym typeface="Courier New"/>
              </a:defRPr>
            </a:lvl9pPr>
          </a:lstStyle>
          <a:p>
            <a:endParaRPr/>
          </a:p>
        </p:txBody>
      </p:sp>
      <p:sp>
        <p:nvSpPr>
          <p:cNvPr id="706" name="Google Shape;706;p76"/>
          <p:cNvSpPr txBox="1">
            <a:spLocks noGrp="1"/>
          </p:cNvSpPr>
          <p:nvPr>
            <p:ph type="subTitle" idx="3"/>
          </p:nvPr>
        </p:nvSpPr>
        <p:spPr>
          <a:xfrm>
            <a:off x="2734050" y="1892800"/>
            <a:ext cx="4416600" cy="310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2pPr>
            <a:lvl3pPr lvl="2"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3pPr>
            <a:lvl4pPr lvl="3"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4pPr>
            <a:lvl5pPr lvl="4"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5pPr>
            <a:lvl6pPr lvl="5"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6pPr>
            <a:lvl7pPr lvl="6"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7pPr>
            <a:lvl8pPr lvl="7"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8pPr>
            <a:lvl9pPr lvl="8" rtl="0">
              <a:spcBef>
                <a:spcPts val="0"/>
              </a:spcBef>
              <a:spcAft>
                <a:spcPts val="0"/>
              </a:spcAft>
              <a:buClr>
                <a:schemeClr val="dk2"/>
              </a:buClr>
              <a:buSzPts val="1600"/>
              <a:buFont typeface="Courier New"/>
              <a:buNone/>
              <a:defRPr sz="1600">
                <a:solidFill>
                  <a:schemeClr val="dk2"/>
                </a:solidFill>
                <a:latin typeface="Courier New"/>
                <a:ea typeface="Courier New"/>
                <a:cs typeface="Courier New"/>
                <a:sym typeface="Courier New"/>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70. One tweet with photo">
  <p:cSld name="One tweet with photo">
    <p:spTree>
      <p:nvGrpSpPr>
        <p:cNvPr id="1" name="Shape 707"/>
        <p:cNvGrpSpPr/>
        <p:nvPr/>
      </p:nvGrpSpPr>
      <p:grpSpPr>
        <a:xfrm>
          <a:off x="0" y="0"/>
          <a:ext cx="0" cy="0"/>
          <a:chOff x="0" y="0"/>
          <a:chExt cx="0" cy="0"/>
        </a:xfrm>
      </p:grpSpPr>
      <p:sp>
        <p:nvSpPr>
          <p:cNvPr id="708" name="Google Shape;708;p77"/>
          <p:cNvSpPr>
            <a:spLocks noGrp="1"/>
          </p:cNvSpPr>
          <p:nvPr>
            <p:ph type="pic" idx="2"/>
          </p:nvPr>
        </p:nvSpPr>
        <p:spPr>
          <a:xfrm>
            <a:off x="1161493" y="1645831"/>
            <a:ext cx="1714500" cy="1714500"/>
          </a:xfrm>
          <a:prstGeom prst="roundRect">
            <a:avLst>
              <a:gd name="adj" fmla="val 50000"/>
            </a:avLst>
          </a:prstGeom>
          <a:noFill/>
          <a:ln w="19050" cap="flat" cmpd="sng">
            <a:solidFill>
              <a:srgbClr val="A371F7"/>
            </a:solidFill>
            <a:prstDash val="solid"/>
            <a:round/>
            <a:headEnd type="none" w="sm" len="sm"/>
            <a:tailEnd type="none" w="sm" len="sm"/>
          </a:ln>
          <a:effectLst>
            <a:reflection stA="15000" endPos="25000" dist="19050" dir="5400000" sy="-100000" algn="bl" rotWithShape="0"/>
          </a:effectLst>
        </p:spPr>
      </p:sp>
      <p:pic>
        <p:nvPicPr>
          <p:cNvPr id="709" name="Google Shape;709;p77"/>
          <p:cNvPicPr preferRelativeResize="0"/>
          <p:nvPr/>
        </p:nvPicPr>
        <p:blipFill rotWithShape="1">
          <a:blip r:embed="rId2">
            <a:alphaModFix/>
          </a:blip>
          <a:srcRect t="9177" b="9169"/>
          <a:stretch/>
        </p:blipFill>
        <p:spPr>
          <a:xfrm>
            <a:off x="3347689" y="1889336"/>
            <a:ext cx="276858" cy="226054"/>
          </a:xfrm>
          <a:prstGeom prst="rect">
            <a:avLst/>
          </a:prstGeom>
          <a:noFill/>
          <a:ln>
            <a:noFill/>
          </a:ln>
        </p:spPr>
      </p:pic>
      <p:sp>
        <p:nvSpPr>
          <p:cNvPr id="710" name="Google Shape;710;p77"/>
          <p:cNvSpPr txBox="1">
            <a:spLocks noGrp="1"/>
          </p:cNvSpPr>
          <p:nvPr>
            <p:ph type="subTitle" idx="1"/>
          </p:nvPr>
        </p:nvSpPr>
        <p:spPr>
          <a:xfrm>
            <a:off x="3346704" y="2240280"/>
            <a:ext cx="4325100" cy="72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711" name="Google Shape;711;p77"/>
          <p:cNvSpPr txBox="1">
            <a:spLocks noGrp="1"/>
          </p:cNvSpPr>
          <p:nvPr>
            <p:ph type="subTitle" idx="3"/>
          </p:nvPr>
        </p:nvSpPr>
        <p:spPr>
          <a:xfrm>
            <a:off x="3346704" y="3063240"/>
            <a:ext cx="4325100" cy="164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712" name="Google Shape;712;p77"/>
          <p:cNvSpPr txBox="1">
            <a:spLocks noGrp="1"/>
          </p:cNvSpPr>
          <p:nvPr>
            <p:ph type="subTitle" idx="4"/>
          </p:nvPr>
        </p:nvSpPr>
        <p:spPr>
          <a:xfrm>
            <a:off x="3721599" y="1828900"/>
            <a:ext cx="4368600" cy="310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71. Two tweets">
  <p:cSld name="Two tweets">
    <p:spTree>
      <p:nvGrpSpPr>
        <p:cNvPr id="1" name="Shape 713"/>
        <p:cNvGrpSpPr/>
        <p:nvPr/>
      </p:nvGrpSpPr>
      <p:grpSpPr>
        <a:xfrm>
          <a:off x="0" y="0"/>
          <a:ext cx="0" cy="0"/>
          <a:chOff x="0" y="0"/>
          <a:chExt cx="0" cy="0"/>
        </a:xfrm>
      </p:grpSpPr>
      <p:sp>
        <p:nvSpPr>
          <p:cNvPr id="714" name="Google Shape;714;p78"/>
          <p:cNvSpPr/>
          <p:nvPr/>
        </p:nvSpPr>
        <p:spPr>
          <a:xfrm>
            <a:off x="4700297" y="1202053"/>
            <a:ext cx="3657600" cy="27432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sp>
        <p:nvSpPr>
          <p:cNvPr id="715" name="Google Shape;715;p78"/>
          <p:cNvSpPr/>
          <p:nvPr/>
        </p:nvSpPr>
        <p:spPr>
          <a:xfrm>
            <a:off x="795047" y="1198253"/>
            <a:ext cx="3657600" cy="2743200"/>
          </a:xfrm>
          <a:prstGeom prst="roundRect">
            <a:avLst>
              <a:gd name="adj" fmla="val 4602"/>
            </a:avLst>
          </a:prstGeom>
          <a:noFill/>
          <a:ln w="9525" cap="flat" cmpd="sng">
            <a:solidFill>
              <a:schemeClr val="l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i="0" u="none" strike="noStrike" cap="none">
              <a:solidFill>
                <a:schemeClr val="dk1"/>
              </a:solidFill>
            </a:endParaRPr>
          </a:p>
        </p:txBody>
      </p:sp>
      <p:pic>
        <p:nvPicPr>
          <p:cNvPr id="716" name="Google Shape;716;p78"/>
          <p:cNvPicPr preferRelativeResize="0"/>
          <p:nvPr/>
        </p:nvPicPr>
        <p:blipFill rotWithShape="1">
          <a:blip r:embed="rId2">
            <a:alphaModFix/>
          </a:blip>
          <a:srcRect t="9177" b="9169"/>
          <a:stretch/>
        </p:blipFill>
        <p:spPr>
          <a:xfrm>
            <a:off x="1091351" y="1617048"/>
            <a:ext cx="276860" cy="226056"/>
          </a:xfrm>
          <a:prstGeom prst="rect">
            <a:avLst/>
          </a:prstGeom>
          <a:noFill/>
          <a:ln>
            <a:noFill/>
          </a:ln>
        </p:spPr>
      </p:pic>
      <p:sp>
        <p:nvSpPr>
          <p:cNvPr id="717" name="Google Shape;717;p78"/>
          <p:cNvSpPr txBox="1">
            <a:spLocks noGrp="1"/>
          </p:cNvSpPr>
          <p:nvPr>
            <p:ph type="subTitle" idx="1"/>
          </p:nvPr>
        </p:nvSpPr>
        <p:spPr>
          <a:xfrm>
            <a:off x="997688" y="2116450"/>
            <a:ext cx="3180900" cy="9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18" name="Google Shape;718;p78"/>
          <p:cNvSpPr txBox="1">
            <a:spLocks noGrp="1"/>
          </p:cNvSpPr>
          <p:nvPr>
            <p:ph type="subTitle" idx="2"/>
          </p:nvPr>
        </p:nvSpPr>
        <p:spPr>
          <a:xfrm>
            <a:off x="997688" y="3494150"/>
            <a:ext cx="3180900" cy="164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719" name="Google Shape;719;p78"/>
          <p:cNvSpPr txBox="1">
            <a:spLocks noGrp="1"/>
          </p:cNvSpPr>
          <p:nvPr>
            <p:ph type="subTitle" idx="3"/>
          </p:nvPr>
        </p:nvSpPr>
        <p:spPr>
          <a:xfrm>
            <a:off x="1457938" y="1570875"/>
            <a:ext cx="2720700" cy="310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sp>
        <p:nvSpPr>
          <p:cNvPr id="720" name="Google Shape;720;p78"/>
          <p:cNvSpPr/>
          <p:nvPr/>
        </p:nvSpPr>
        <p:spPr>
          <a:xfrm rot="-5400000" flipH="1">
            <a:off x="452363" y="1823032"/>
            <a:ext cx="685800" cy="18300"/>
          </a:xfrm>
          <a:prstGeom prst="roundRect">
            <a:avLst>
              <a:gd name="adj" fmla="val 50000"/>
            </a:avLst>
          </a:prstGeom>
          <a:gradFill>
            <a:gsLst>
              <a:gs pos="0">
                <a:srgbClr val="A371F7"/>
              </a:gs>
              <a:gs pos="100000">
                <a:srgbClr val="DB61A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78"/>
          <p:cNvSpPr/>
          <p:nvPr/>
        </p:nvSpPr>
        <p:spPr>
          <a:xfrm rot="5400000">
            <a:off x="4358188" y="1823018"/>
            <a:ext cx="685800" cy="18300"/>
          </a:xfrm>
          <a:prstGeom prst="roundRect">
            <a:avLst>
              <a:gd name="adj" fmla="val 50000"/>
            </a:avLst>
          </a:prstGeom>
          <a:gradFill>
            <a:gsLst>
              <a:gs pos="0">
                <a:srgbClr val="57CCC5"/>
              </a:gs>
              <a:gs pos="100000">
                <a:srgbClr val="388BFD"/>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78"/>
          <p:cNvSpPr txBox="1">
            <a:spLocks noGrp="1"/>
          </p:cNvSpPr>
          <p:nvPr>
            <p:ph type="subTitle" idx="4"/>
          </p:nvPr>
        </p:nvSpPr>
        <p:spPr>
          <a:xfrm>
            <a:off x="4902938" y="2120250"/>
            <a:ext cx="3180900" cy="9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23" name="Google Shape;723;p78"/>
          <p:cNvSpPr txBox="1">
            <a:spLocks noGrp="1"/>
          </p:cNvSpPr>
          <p:nvPr>
            <p:ph type="subTitle" idx="5"/>
          </p:nvPr>
        </p:nvSpPr>
        <p:spPr>
          <a:xfrm>
            <a:off x="4902938" y="3497950"/>
            <a:ext cx="3180900" cy="164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724" name="Google Shape;724;p78"/>
          <p:cNvSpPr txBox="1">
            <a:spLocks noGrp="1"/>
          </p:cNvSpPr>
          <p:nvPr>
            <p:ph type="subTitle" idx="6"/>
          </p:nvPr>
        </p:nvSpPr>
        <p:spPr>
          <a:xfrm>
            <a:off x="5363188" y="1574675"/>
            <a:ext cx="2720700" cy="310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600"/>
              <a:buFont typeface="Roboto Mono"/>
              <a:buNone/>
              <a:defRPr sz="1600">
                <a:solidFill>
                  <a:schemeClr val="dk2"/>
                </a:solidFill>
                <a:latin typeface="Roboto Mono"/>
                <a:ea typeface="Roboto Mono"/>
                <a:cs typeface="Roboto Mono"/>
                <a:sym typeface="Roboto Mono"/>
              </a:defRPr>
            </a:lvl9pPr>
          </a:lstStyle>
          <a:p>
            <a:endParaRPr/>
          </a:p>
        </p:txBody>
      </p:sp>
      <p:pic>
        <p:nvPicPr>
          <p:cNvPr id="725" name="Google Shape;725;p78"/>
          <p:cNvPicPr preferRelativeResize="0"/>
          <p:nvPr/>
        </p:nvPicPr>
        <p:blipFill rotWithShape="1">
          <a:blip r:embed="rId2">
            <a:alphaModFix/>
          </a:blip>
          <a:srcRect t="9177" b="9169"/>
          <a:stretch/>
        </p:blipFill>
        <p:spPr>
          <a:xfrm>
            <a:off x="4966226" y="1613248"/>
            <a:ext cx="276860" cy="226056"/>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72. Product x ROI">
  <p:cSld name="Product x ROI">
    <p:spTree>
      <p:nvGrpSpPr>
        <p:cNvPr id="1" name="Shape 726"/>
        <p:cNvGrpSpPr/>
        <p:nvPr/>
      </p:nvGrpSpPr>
      <p:grpSpPr>
        <a:xfrm>
          <a:off x="0" y="0"/>
          <a:ext cx="0" cy="0"/>
          <a:chOff x="0" y="0"/>
          <a:chExt cx="0" cy="0"/>
        </a:xfrm>
      </p:grpSpPr>
      <p:sp>
        <p:nvSpPr>
          <p:cNvPr id="727" name="Google Shape;727;p79"/>
          <p:cNvSpPr txBox="1">
            <a:spLocks noGrp="1"/>
          </p:cNvSpPr>
          <p:nvPr>
            <p:ph type="title"/>
          </p:nvPr>
        </p:nvSpPr>
        <p:spPr>
          <a:xfrm>
            <a:off x="338328" y="384048"/>
            <a:ext cx="8568000" cy="6675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728" name="Google Shape;728;p79"/>
          <p:cNvSpPr txBox="1">
            <a:spLocks noGrp="1"/>
          </p:cNvSpPr>
          <p:nvPr>
            <p:ph type="subTitle" idx="1"/>
          </p:nvPr>
        </p:nvSpPr>
        <p:spPr>
          <a:xfrm>
            <a:off x="338328" y="2011680"/>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29" name="Google Shape;729;p79"/>
          <p:cNvSpPr txBox="1">
            <a:spLocks noGrp="1"/>
          </p:cNvSpPr>
          <p:nvPr>
            <p:ph type="subTitle" idx="2"/>
          </p:nvPr>
        </p:nvSpPr>
        <p:spPr>
          <a:xfrm>
            <a:off x="338328" y="2484120"/>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30" name="Google Shape;730;p79"/>
          <p:cNvSpPr txBox="1"/>
          <p:nvPr/>
        </p:nvSpPr>
        <p:spPr>
          <a:xfrm>
            <a:off x="2999232" y="2011680"/>
            <a:ext cx="2742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rPr>
              <a:t>-</a:t>
            </a:r>
            <a:endParaRPr sz="2000" b="1">
              <a:solidFill>
                <a:schemeClr val="dk1"/>
              </a:solidFill>
            </a:endParaRPr>
          </a:p>
        </p:txBody>
      </p:sp>
      <p:sp>
        <p:nvSpPr>
          <p:cNvPr id="731" name="Google Shape;731;p79"/>
          <p:cNvSpPr txBox="1"/>
          <p:nvPr/>
        </p:nvSpPr>
        <p:spPr>
          <a:xfrm>
            <a:off x="338328" y="1691640"/>
            <a:ext cx="24597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Benefits</a:t>
            </a:r>
            <a:endParaRPr>
              <a:solidFill>
                <a:schemeClr val="accent1"/>
              </a:solidFill>
            </a:endParaRPr>
          </a:p>
        </p:txBody>
      </p:sp>
      <p:sp>
        <p:nvSpPr>
          <p:cNvPr id="732" name="Google Shape;732;p79"/>
          <p:cNvSpPr txBox="1">
            <a:spLocks noGrp="1"/>
          </p:cNvSpPr>
          <p:nvPr>
            <p:ph type="subTitle" idx="3"/>
          </p:nvPr>
        </p:nvSpPr>
        <p:spPr>
          <a:xfrm>
            <a:off x="3474720" y="2002536"/>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33" name="Google Shape;733;p79"/>
          <p:cNvSpPr txBox="1">
            <a:spLocks noGrp="1"/>
          </p:cNvSpPr>
          <p:nvPr>
            <p:ph type="subTitle" idx="4"/>
          </p:nvPr>
        </p:nvSpPr>
        <p:spPr>
          <a:xfrm>
            <a:off x="3474720" y="2474976"/>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34" name="Google Shape;734;p79"/>
          <p:cNvSpPr txBox="1"/>
          <p:nvPr/>
        </p:nvSpPr>
        <p:spPr>
          <a:xfrm>
            <a:off x="3474720" y="1682496"/>
            <a:ext cx="24597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Cost</a:t>
            </a:r>
            <a:endParaRPr>
              <a:solidFill>
                <a:schemeClr val="accent3"/>
              </a:solidFill>
            </a:endParaRPr>
          </a:p>
        </p:txBody>
      </p:sp>
      <p:sp>
        <p:nvSpPr>
          <p:cNvPr id="735" name="Google Shape;735;p79"/>
          <p:cNvSpPr txBox="1"/>
          <p:nvPr/>
        </p:nvSpPr>
        <p:spPr>
          <a:xfrm>
            <a:off x="6181344" y="2039112"/>
            <a:ext cx="2742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rPr>
              <a:t>=</a:t>
            </a:r>
            <a:endParaRPr sz="2000" b="1">
              <a:solidFill>
                <a:schemeClr val="dk1"/>
              </a:solidFill>
            </a:endParaRPr>
          </a:p>
        </p:txBody>
      </p:sp>
      <p:sp>
        <p:nvSpPr>
          <p:cNvPr id="736" name="Google Shape;736;p79"/>
          <p:cNvSpPr txBox="1">
            <a:spLocks noGrp="1"/>
          </p:cNvSpPr>
          <p:nvPr>
            <p:ph type="subTitle" idx="5"/>
          </p:nvPr>
        </p:nvSpPr>
        <p:spPr>
          <a:xfrm>
            <a:off x="6858000" y="2020824"/>
            <a:ext cx="19476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73. Product x ROI x 2">
  <p:cSld name="Product x ROI x 2">
    <p:spTree>
      <p:nvGrpSpPr>
        <p:cNvPr id="1" name="Shape 737"/>
        <p:cNvGrpSpPr/>
        <p:nvPr/>
      </p:nvGrpSpPr>
      <p:grpSpPr>
        <a:xfrm>
          <a:off x="0" y="0"/>
          <a:ext cx="0" cy="0"/>
          <a:chOff x="0" y="0"/>
          <a:chExt cx="0" cy="0"/>
        </a:xfrm>
      </p:grpSpPr>
      <p:cxnSp>
        <p:nvCxnSpPr>
          <p:cNvPr id="738" name="Google Shape;738;p80"/>
          <p:cNvCxnSpPr/>
          <p:nvPr/>
        </p:nvCxnSpPr>
        <p:spPr>
          <a:xfrm>
            <a:off x="334089" y="3719539"/>
            <a:ext cx="2457450" cy="0"/>
          </a:xfrm>
          <a:prstGeom prst="straightConnector1">
            <a:avLst/>
          </a:prstGeom>
          <a:noFill/>
          <a:ln w="19050" cap="rnd" cmpd="sng">
            <a:solidFill>
              <a:schemeClr val="dk2"/>
            </a:solidFill>
            <a:prstDash val="solid"/>
            <a:round/>
            <a:headEnd type="none" w="sm" len="sm"/>
            <a:tailEnd type="none" w="sm" len="sm"/>
          </a:ln>
        </p:spPr>
      </p:cxnSp>
      <p:cxnSp>
        <p:nvCxnSpPr>
          <p:cNvPr id="739" name="Google Shape;739;p80"/>
          <p:cNvCxnSpPr/>
          <p:nvPr/>
        </p:nvCxnSpPr>
        <p:spPr>
          <a:xfrm>
            <a:off x="3472651" y="3724327"/>
            <a:ext cx="2457450" cy="0"/>
          </a:xfrm>
          <a:prstGeom prst="straightConnector1">
            <a:avLst/>
          </a:prstGeom>
          <a:noFill/>
          <a:ln w="19050" cap="rnd" cmpd="sng">
            <a:solidFill>
              <a:schemeClr val="dk2"/>
            </a:solidFill>
            <a:prstDash val="solid"/>
            <a:round/>
            <a:headEnd type="none" w="sm" len="sm"/>
            <a:tailEnd type="none" w="sm" len="sm"/>
          </a:ln>
        </p:spPr>
      </p:cxnSp>
      <p:sp>
        <p:nvSpPr>
          <p:cNvPr id="740" name="Google Shape;740;p80"/>
          <p:cNvSpPr txBox="1">
            <a:spLocks noGrp="1"/>
          </p:cNvSpPr>
          <p:nvPr>
            <p:ph type="title"/>
          </p:nvPr>
        </p:nvSpPr>
        <p:spPr>
          <a:xfrm>
            <a:off x="338328" y="384048"/>
            <a:ext cx="8568000" cy="6675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741" name="Google Shape;741;p80"/>
          <p:cNvSpPr txBox="1">
            <a:spLocks noGrp="1"/>
          </p:cNvSpPr>
          <p:nvPr>
            <p:ph type="subTitle" idx="1"/>
          </p:nvPr>
        </p:nvSpPr>
        <p:spPr>
          <a:xfrm>
            <a:off x="338328" y="2011680"/>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42" name="Google Shape;742;p80"/>
          <p:cNvSpPr txBox="1">
            <a:spLocks noGrp="1"/>
          </p:cNvSpPr>
          <p:nvPr>
            <p:ph type="subTitle" idx="2"/>
          </p:nvPr>
        </p:nvSpPr>
        <p:spPr>
          <a:xfrm>
            <a:off x="338328" y="2255520"/>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43" name="Google Shape;743;p80"/>
          <p:cNvSpPr txBox="1"/>
          <p:nvPr/>
        </p:nvSpPr>
        <p:spPr>
          <a:xfrm>
            <a:off x="338328" y="1691640"/>
            <a:ext cx="24597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rPr>
              <a:t>Benefits</a:t>
            </a:r>
            <a:endParaRPr>
              <a:solidFill>
                <a:schemeClr val="accent1"/>
              </a:solidFill>
            </a:endParaRPr>
          </a:p>
        </p:txBody>
      </p:sp>
      <p:sp>
        <p:nvSpPr>
          <p:cNvPr id="744" name="Google Shape;744;p80"/>
          <p:cNvSpPr txBox="1">
            <a:spLocks noGrp="1"/>
          </p:cNvSpPr>
          <p:nvPr>
            <p:ph type="subTitle" idx="3"/>
          </p:nvPr>
        </p:nvSpPr>
        <p:spPr>
          <a:xfrm>
            <a:off x="3474720" y="2002536"/>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45" name="Google Shape;745;p80"/>
          <p:cNvSpPr txBox="1">
            <a:spLocks noGrp="1"/>
          </p:cNvSpPr>
          <p:nvPr>
            <p:ph type="subTitle" idx="4"/>
          </p:nvPr>
        </p:nvSpPr>
        <p:spPr>
          <a:xfrm>
            <a:off x="3474720" y="2246376"/>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46" name="Google Shape;746;p80"/>
          <p:cNvSpPr txBox="1"/>
          <p:nvPr/>
        </p:nvSpPr>
        <p:spPr>
          <a:xfrm>
            <a:off x="3474720" y="1682496"/>
            <a:ext cx="24597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Cost</a:t>
            </a:r>
            <a:endParaRPr>
              <a:solidFill>
                <a:schemeClr val="accent3"/>
              </a:solidFill>
            </a:endParaRPr>
          </a:p>
        </p:txBody>
      </p:sp>
      <p:sp>
        <p:nvSpPr>
          <p:cNvPr id="747" name="Google Shape;747;p80"/>
          <p:cNvSpPr txBox="1">
            <a:spLocks noGrp="1"/>
          </p:cNvSpPr>
          <p:nvPr>
            <p:ph type="subTitle" idx="5"/>
          </p:nvPr>
        </p:nvSpPr>
        <p:spPr>
          <a:xfrm>
            <a:off x="6858000" y="3858768"/>
            <a:ext cx="19476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48" name="Google Shape;748;p80"/>
          <p:cNvSpPr txBox="1">
            <a:spLocks noGrp="1"/>
          </p:cNvSpPr>
          <p:nvPr>
            <p:ph type="subTitle" idx="6"/>
          </p:nvPr>
        </p:nvSpPr>
        <p:spPr>
          <a:xfrm>
            <a:off x="338328" y="2953512"/>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49" name="Google Shape;749;p80"/>
          <p:cNvSpPr txBox="1">
            <a:spLocks noGrp="1"/>
          </p:cNvSpPr>
          <p:nvPr>
            <p:ph type="subTitle" idx="7"/>
          </p:nvPr>
        </p:nvSpPr>
        <p:spPr>
          <a:xfrm>
            <a:off x="338328" y="3197352"/>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50" name="Google Shape;750;p80"/>
          <p:cNvSpPr txBox="1">
            <a:spLocks noGrp="1"/>
          </p:cNvSpPr>
          <p:nvPr>
            <p:ph type="subTitle" idx="8"/>
          </p:nvPr>
        </p:nvSpPr>
        <p:spPr>
          <a:xfrm>
            <a:off x="3474720" y="2944368"/>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51" name="Google Shape;751;p80"/>
          <p:cNvSpPr txBox="1">
            <a:spLocks noGrp="1"/>
          </p:cNvSpPr>
          <p:nvPr>
            <p:ph type="subTitle" idx="9"/>
          </p:nvPr>
        </p:nvSpPr>
        <p:spPr>
          <a:xfrm>
            <a:off x="3474720" y="3188208"/>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52" name="Google Shape;752;p80"/>
          <p:cNvSpPr txBox="1">
            <a:spLocks noGrp="1"/>
          </p:cNvSpPr>
          <p:nvPr>
            <p:ph type="subTitle" idx="13"/>
          </p:nvPr>
        </p:nvSpPr>
        <p:spPr>
          <a:xfrm>
            <a:off x="338328" y="3877056"/>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53" name="Google Shape;753;p80"/>
          <p:cNvSpPr txBox="1">
            <a:spLocks noGrp="1"/>
          </p:cNvSpPr>
          <p:nvPr>
            <p:ph type="subTitle" idx="14"/>
          </p:nvPr>
        </p:nvSpPr>
        <p:spPr>
          <a:xfrm>
            <a:off x="3474720" y="3867912"/>
            <a:ext cx="2459700" cy="292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754" name="Google Shape;754;p80"/>
          <p:cNvSpPr txBox="1"/>
          <p:nvPr/>
        </p:nvSpPr>
        <p:spPr>
          <a:xfrm>
            <a:off x="2999232" y="2011680"/>
            <a:ext cx="2742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rPr>
              <a:t>-</a:t>
            </a:r>
            <a:endParaRPr sz="2000" b="1">
              <a:solidFill>
                <a:schemeClr val="dk1"/>
              </a:solidFill>
            </a:endParaRPr>
          </a:p>
        </p:txBody>
      </p:sp>
      <p:sp>
        <p:nvSpPr>
          <p:cNvPr id="755" name="Google Shape;755;p80"/>
          <p:cNvSpPr txBox="1"/>
          <p:nvPr/>
        </p:nvSpPr>
        <p:spPr>
          <a:xfrm>
            <a:off x="6181344" y="3877056"/>
            <a:ext cx="2742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rPr>
              <a:t>=</a:t>
            </a:r>
            <a:endParaRPr sz="2000" b="1">
              <a:solidFill>
                <a:schemeClr val="dk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 Presentation title">
  <p:cSld name="Presentation title_2_1">
    <p:bg>
      <p:bgPr>
        <a:gradFill>
          <a:gsLst>
            <a:gs pos="0">
              <a:schemeClr val="accent5"/>
            </a:gs>
            <a:gs pos="50000">
              <a:schemeClr val="accent1"/>
            </a:gs>
            <a:gs pos="100000">
              <a:schemeClr val="accent4"/>
            </a:gs>
          </a:gsLst>
          <a:lin ang="18900044" scaled="0"/>
        </a:gradFill>
        <a:effectLst/>
      </p:bgPr>
    </p:bg>
    <p:spTree>
      <p:nvGrpSpPr>
        <p:cNvPr id="1" name="Shape 132"/>
        <p:cNvGrpSpPr/>
        <p:nvPr/>
      </p:nvGrpSpPr>
      <p:grpSpPr>
        <a:xfrm>
          <a:off x="0" y="0"/>
          <a:ext cx="0" cy="0"/>
          <a:chOff x="0" y="0"/>
          <a:chExt cx="0" cy="0"/>
        </a:xfrm>
      </p:grpSpPr>
      <p:sp>
        <p:nvSpPr>
          <p:cNvPr id="133" name="Google Shape;133;p10"/>
          <p:cNvSpPr txBox="1">
            <a:spLocks noGrp="1"/>
          </p:cNvSpPr>
          <p:nvPr>
            <p:ph type="title"/>
          </p:nvPr>
        </p:nvSpPr>
        <p:spPr>
          <a:xfrm>
            <a:off x="487136" y="1700213"/>
            <a:ext cx="6858000" cy="1743000"/>
          </a:xfrm>
          <a:prstGeom prst="rect">
            <a:avLst/>
          </a:prstGeom>
          <a:noFill/>
          <a:ln>
            <a:noFill/>
          </a:ln>
        </p:spPr>
        <p:txBody>
          <a:bodyPr spcFirstLastPara="1" wrap="square" lIns="34275" tIns="17150" rIns="34275" bIns="17150" anchor="ctr" anchorCtr="0">
            <a:noAutofit/>
          </a:bodyPr>
          <a:lstStyle>
            <a:lvl1pPr marR="0" lvl="0" algn="l" rtl="0">
              <a:lnSpc>
                <a:spcPct val="80000"/>
              </a:lnSpc>
              <a:spcBef>
                <a:spcPts val="0"/>
              </a:spcBef>
              <a:spcAft>
                <a:spcPts val="0"/>
              </a:spcAft>
              <a:buClr>
                <a:schemeClr val="lt1"/>
              </a:buClr>
              <a:buSzPts val="4400"/>
              <a:buNone/>
              <a:defRPr sz="4400" b="1" i="0" u="none" strike="noStrike" cap="none">
                <a:solidFill>
                  <a:schemeClr val="lt1"/>
                </a:solidFill>
              </a:defRPr>
            </a:lvl1pPr>
            <a:lvl2pPr marR="0" lvl="1"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9pPr>
          </a:lstStyle>
          <a:p>
            <a:endParaRPr/>
          </a:p>
        </p:txBody>
      </p:sp>
      <p:sp>
        <p:nvSpPr>
          <p:cNvPr id="135" name="Google Shape;135;p10"/>
          <p:cNvSpPr txBox="1">
            <a:spLocks noGrp="1"/>
          </p:cNvSpPr>
          <p:nvPr>
            <p:ph type="subTitle" idx="1"/>
          </p:nvPr>
        </p:nvSpPr>
        <p:spPr>
          <a:xfrm>
            <a:off x="484632" y="4187952"/>
            <a:ext cx="5120700" cy="594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pic>
        <p:nvPicPr>
          <p:cNvPr id="2" name="Google Shape;145;p13">
            <a:extLst>
              <a:ext uri="{FF2B5EF4-FFF2-40B4-BE49-F238E27FC236}">
                <a16:creationId xmlns:a16="http://schemas.microsoft.com/office/drawing/2014/main" id="{BE144076-CA94-9862-1332-A8E49A2B4BBF}"/>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4" name="Picture 2" descr="Ver las imágenes de origen">
            <a:extLst>
              <a:ext uri="{FF2B5EF4-FFF2-40B4-BE49-F238E27FC236}">
                <a16:creationId xmlns:a16="http://schemas.microsoft.com/office/drawing/2014/main" id="{23EA5D67-D5B4-C3D7-E7B5-F0483D9BF26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74. One large number">
  <p:cSld name="One large number">
    <p:spTree>
      <p:nvGrpSpPr>
        <p:cNvPr id="1" name="Shape 756"/>
        <p:cNvGrpSpPr/>
        <p:nvPr/>
      </p:nvGrpSpPr>
      <p:grpSpPr>
        <a:xfrm>
          <a:off x="0" y="0"/>
          <a:ext cx="0" cy="0"/>
          <a:chOff x="0" y="0"/>
          <a:chExt cx="0" cy="0"/>
        </a:xfrm>
      </p:grpSpPr>
      <p:sp>
        <p:nvSpPr>
          <p:cNvPr id="757" name="Google Shape;757;p81"/>
          <p:cNvSpPr txBox="1">
            <a:spLocks noGrp="1"/>
          </p:cNvSpPr>
          <p:nvPr>
            <p:ph type="subTitle" idx="1"/>
          </p:nvPr>
        </p:nvSpPr>
        <p:spPr>
          <a:xfrm>
            <a:off x="2898648" y="1911096"/>
            <a:ext cx="3346800" cy="1307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6000" b="1">
                <a:solidFill>
                  <a:schemeClr val="accent1"/>
                </a:solidFill>
              </a:defRPr>
            </a:lvl1pPr>
            <a:lvl2pPr lvl="1" algn="ctr" rtl="0">
              <a:spcBef>
                <a:spcPts val="0"/>
              </a:spcBef>
              <a:spcAft>
                <a:spcPts val="0"/>
              </a:spcAft>
              <a:buClr>
                <a:schemeClr val="accent1"/>
              </a:buClr>
              <a:buSzPts val="6000"/>
              <a:buNone/>
              <a:defRPr sz="6000" b="1">
                <a:solidFill>
                  <a:schemeClr val="accent1"/>
                </a:solidFill>
              </a:defRPr>
            </a:lvl2pPr>
            <a:lvl3pPr lvl="2" algn="ctr" rtl="0">
              <a:spcBef>
                <a:spcPts val="0"/>
              </a:spcBef>
              <a:spcAft>
                <a:spcPts val="0"/>
              </a:spcAft>
              <a:buClr>
                <a:schemeClr val="accent1"/>
              </a:buClr>
              <a:buSzPts val="6000"/>
              <a:buNone/>
              <a:defRPr sz="6000" b="1">
                <a:solidFill>
                  <a:schemeClr val="accent1"/>
                </a:solidFill>
              </a:defRPr>
            </a:lvl3pPr>
            <a:lvl4pPr lvl="3" algn="ctr" rtl="0">
              <a:spcBef>
                <a:spcPts val="0"/>
              </a:spcBef>
              <a:spcAft>
                <a:spcPts val="0"/>
              </a:spcAft>
              <a:buClr>
                <a:schemeClr val="accent1"/>
              </a:buClr>
              <a:buSzPts val="6000"/>
              <a:buNone/>
              <a:defRPr sz="6000" b="1">
                <a:solidFill>
                  <a:schemeClr val="accent1"/>
                </a:solidFill>
              </a:defRPr>
            </a:lvl4pPr>
            <a:lvl5pPr lvl="4" algn="ctr" rtl="0">
              <a:spcBef>
                <a:spcPts val="0"/>
              </a:spcBef>
              <a:spcAft>
                <a:spcPts val="0"/>
              </a:spcAft>
              <a:buClr>
                <a:schemeClr val="accent1"/>
              </a:buClr>
              <a:buSzPts val="6000"/>
              <a:buNone/>
              <a:defRPr sz="6000" b="1">
                <a:solidFill>
                  <a:schemeClr val="accent1"/>
                </a:solidFill>
              </a:defRPr>
            </a:lvl5pPr>
            <a:lvl6pPr lvl="5" algn="ctr" rtl="0">
              <a:spcBef>
                <a:spcPts val="0"/>
              </a:spcBef>
              <a:spcAft>
                <a:spcPts val="0"/>
              </a:spcAft>
              <a:buClr>
                <a:schemeClr val="accent1"/>
              </a:buClr>
              <a:buSzPts val="6000"/>
              <a:buNone/>
              <a:defRPr sz="6000" b="1">
                <a:solidFill>
                  <a:schemeClr val="accent1"/>
                </a:solidFill>
              </a:defRPr>
            </a:lvl6pPr>
            <a:lvl7pPr lvl="6" algn="ctr" rtl="0">
              <a:spcBef>
                <a:spcPts val="0"/>
              </a:spcBef>
              <a:spcAft>
                <a:spcPts val="0"/>
              </a:spcAft>
              <a:buClr>
                <a:schemeClr val="accent1"/>
              </a:buClr>
              <a:buSzPts val="6000"/>
              <a:buNone/>
              <a:defRPr sz="6000" b="1">
                <a:solidFill>
                  <a:schemeClr val="accent1"/>
                </a:solidFill>
              </a:defRPr>
            </a:lvl7pPr>
            <a:lvl8pPr lvl="7" algn="ctr" rtl="0">
              <a:spcBef>
                <a:spcPts val="0"/>
              </a:spcBef>
              <a:spcAft>
                <a:spcPts val="0"/>
              </a:spcAft>
              <a:buClr>
                <a:schemeClr val="accent1"/>
              </a:buClr>
              <a:buSzPts val="6000"/>
              <a:buNone/>
              <a:defRPr sz="6000" b="1">
                <a:solidFill>
                  <a:schemeClr val="accent1"/>
                </a:solidFill>
              </a:defRPr>
            </a:lvl8pPr>
            <a:lvl9pPr lvl="8" algn="ctr" rtl="0">
              <a:spcBef>
                <a:spcPts val="0"/>
              </a:spcBef>
              <a:spcAft>
                <a:spcPts val="0"/>
              </a:spcAft>
              <a:buClr>
                <a:schemeClr val="accent1"/>
              </a:buClr>
              <a:buSzPts val="6000"/>
              <a:buNone/>
              <a:defRPr sz="6000" b="1">
                <a:solidFill>
                  <a:schemeClr val="accent1"/>
                </a:solidFill>
              </a:defRPr>
            </a:lvl9pPr>
          </a:lstStyle>
          <a:p>
            <a:endParaRPr/>
          </a:p>
        </p:txBody>
      </p:sp>
      <p:sp>
        <p:nvSpPr>
          <p:cNvPr id="758" name="Google Shape;758;p81"/>
          <p:cNvSpPr txBox="1">
            <a:spLocks noGrp="1"/>
          </p:cNvSpPr>
          <p:nvPr>
            <p:ph type="subTitle" idx="2"/>
          </p:nvPr>
        </p:nvSpPr>
        <p:spPr>
          <a:xfrm>
            <a:off x="2898648" y="3246120"/>
            <a:ext cx="33468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59" name="Google Shape;759;p81"/>
          <p:cNvSpPr txBox="1">
            <a:spLocks noGrp="1"/>
          </p:cNvSpPr>
          <p:nvPr>
            <p:ph type="subTitle" idx="3"/>
          </p:nvPr>
        </p:nvSpPr>
        <p:spPr>
          <a:xfrm>
            <a:off x="2898648" y="1581912"/>
            <a:ext cx="33468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75. Three large numbers">
  <p:cSld name="Three large numbers">
    <p:spTree>
      <p:nvGrpSpPr>
        <p:cNvPr id="1" name="Shape 760"/>
        <p:cNvGrpSpPr/>
        <p:nvPr/>
      </p:nvGrpSpPr>
      <p:grpSpPr>
        <a:xfrm>
          <a:off x="0" y="0"/>
          <a:ext cx="0" cy="0"/>
          <a:chOff x="0" y="0"/>
          <a:chExt cx="0" cy="0"/>
        </a:xfrm>
      </p:grpSpPr>
      <p:sp>
        <p:nvSpPr>
          <p:cNvPr id="761" name="Google Shape;761;p82"/>
          <p:cNvSpPr txBox="1">
            <a:spLocks noGrp="1"/>
          </p:cNvSpPr>
          <p:nvPr>
            <p:ph type="subTitle" idx="1"/>
          </p:nvPr>
        </p:nvSpPr>
        <p:spPr>
          <a:xfrm>
            <a:off x="182880" y="2093976"/>
            <a:ext cx="2734200" cy="960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6000" b="1">
                <a:solidFill>
                  <a:schemeClr val="accent1"/>
                </a:solidFill>
              </a:defRPr>
            </a:lvl1pPr>
            <a:lvl2pPr lvl="1" algn="ctr" rtl="0">
              <a:spcBef>
                <a:spcPts val="0"/>
              </a:spcBef>
              <a:spcAft>
                <a:spcPts val="0"/>
              </a:spcAft>
              <a:buClr>
                <a:schemeClr val="accent1"/>
              </a:buClr>
              <a:buSzPts val="6000"/>
              <a:buNone/>
              <a:defRPr sz="6000" b="1">
                <a:solidFill>
                  <a:schemeClr val="accent1"/>
                </a:solidFill>
              </a:defRPr>
            </a:lvl2pPr>
            <a:lvl3pPr lvl="2" algn="ctr" rtl="0">
              <a:spcBef>
                <a:spcPts val="0"/>
              </a:spcBef>
              <a:spcAft>
                <a:spcPts val="0"/>
              </a:spcAft>
              <a:buClr>
                <a:schemeClr val="accent1"/>
              </a:buClr>
              <a:buSzPts val="6000"/>
              <a:buNone/>
              <a:defRPr sz="6000" b="1">
                <a:solidFill>
                  <a:schemeClr val="accent1"/>
                </a:solidFill>
              </a:defRPr>
            </a:lvl3pPr>
            <a:lvl4pPr lvl="3" algn="ctr" rtl="0">
              <a:spcBef>
                <a:spcPts val="0"/>
              </a:spcBef>
              <a:spcAft>
                <a:spcPts val="0"/>
              </a:spcAft>
              <a:buClr>
                <a:schemeClr val="accent1"/>
              </a:buClr>
              <a:buSzPts val="6000"/>
              <a:buNone/>
              <a:defRPr sz="6000" b="1">
                <a:solidFill>
                  <a:schemeClr val="accent1"/>
                </a:solidFill>
              </a:defRPr>
            </a:lvl4pPr>
            <a:lvl5pPr lvl="4" algn="ctr" rtl="0">
              <a:spcBef>
                <a:spcPts val="0"/>
              </a:spcBef>
              <a:spcAft>
                <a:spcPts val="0"/>
              </a:spcAft>
              <a:buClr>
                <a:schemeClr val="accent1"/>
              </a:buClr>
              <a:buSzPts val="6000"/>
              <a:buNone/>
              <a:defRPr sz="6000" b="1">
                <a:solidFill>
                  <a:schemeClr val="accent1"/>
                </a:solidFill>
              </a:defRPr>
            </a:lvl5pPr>
            <a:lvl6pPr lvl="5" algn="ctr" rtl="0">
              <a:spcBef>
                <a:spcPts val="0"/>
              </a:spcBef>
              <a:spcAft>
                <a:spcPts val="0"/>
              </a:spcAft>
              <a:buClr>
                <a:schemeClr val="accent1"/>
              </a:buClr>
              <a:buSzPts val="6000"/>
              <a:buNone/>
              <a:defRPr sz="6000" b="1">
                <a:solidFill>
                  <a:schemeClr val="accent1"/>
                </a:solidFill>
              </a:defRPr>
            </a:lvl6pPr>
            <a:lvl7pPr lvl="6" algn="ctr" rtl="0">
              <a:spcBef>
                <a:spcPts val="0"/>
              </a:spcBef>
              <a:spcAft>
                <a:spcPts val="0"/>
              </a:spcAft>
              <a:buClr>
                <a:schemeClr val="accent1"/>
              </a:buClr>
              <a:buSzPts val="6000"/>
              <a:buNone/>
              <a:defRPr sz="6000" b="1">
                <a:solidFill>
                  <a:schemeClr val="accent1"/>
                </a:solidFill>
              </a:defRPr>
            </a:lvl7pPr>
            <a:lvl8pPr lvl="7" algn="ctr" rtl="0">
              <a:spcBef>
                <a:spcPts val="0"/>
              </a:spcBef>
              <a:spcAft>
                <a:spcPts val="0"/>
              </a:spcAft>
              <a:buClr>
                <a:schemeClr val="accent1"/>
              </a:buClr>
              <a:buSzPts val="6000"/>
              <a:buNone/>
              <a:defRPr sz="6000" b="1">
                <a:solidFill>
                  <a:schemeClr val="accent1"/>
                </a:solidFill>
              </a:defRPr>
            </a:lvl8pPr>
            <a:lvl9pPr lvl="8" algn="ctr" rtl="0">
              <a:spcBef>
                <a:spcPts val="0"/>
              </a:spcBef>
              <a:spcAft>
                <a:spcPts val="0"/>
              </a:spcAft>
              <a:buClr>
                <a:schemeClr val="accent1"/>
              </a:buClr>
              <a:buSzPts val="6000"/>
              <a:buNone/>
              <a:defRPr sz="6000" b="1">
                <a:solidFill>
                  <a:schemeClr val="accent1"/>
                </a:solidFill>
              </a:defRPr>
            </a:lvl9pPr>
          </a:lstStyle>
          <a:p>
            <a:endParaRPr/>
          </a:p>
        </p:txBody>
      </p:sp>
      <p:sp>
        <p:nvSpPr>
          <p:cNvPr id="762" name="Google Shape;762;p82"/>
          <p:cNvSpPr txBox="1">
            <a:spLocks noGrp="1"/>
          </p:cNvSpPr>
          <p:nvPr>
            <p:ph type="subTitle" idx="2"/>
          </p:nvPr>
        </p:nvSpPr>
        <p:spPr>
          <a:xfrm>
            <a:off x="182880" y="3081528"/>
            <a:ext cx="27342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63" name="Google Shape;763;p82"/>
          <p:cNvSpPr txBox="1">
            <a:spLocks noGrp="1"/>
          </p:cNvSpPr>
          <p:nvPr>
            <p:ph type="subTitle" idx="3"/>
          </p:nvPr>
        </p:nvSpPr>
        <p:spPr>
          <a:xfrm>
            <a:off x="182880" y="1792224"/>
            <a:ext cx="27342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764" name="Google Shape;764;p82"/>
          <p:cNvSpPr txBox="1">
            <a:spLocks noGrp="1"/>
          </p:cNvSpPr>
          <p:nvPr>
            <p:ph type="subTitle" idx="4"/>
          </p:nvPr>
        </p:nvSpPr>
        <p:spPr>
          <a:xfrm>
            <a:off x="3204900" y="2107626"/>
            <a:ext cx="2734200" cy="960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6000"/>
              <a:buNone/>
              <a:defRPr sz="6000" b="1">
                <a:solidFill>
                  <a:schemeClr val="accent2"/>
                </a:solidFill>
              </a:defRPr>
            </a:lvl1pPr>
            <a:lvl2pPr lvl="1" algn="ctr" rtl="0">
              <a:spcBef>
                <a:spcPts val="0"/>
              </a:spcBef>
              <a:spcAft>
                <a:spcPts val="0"/>
              </a:spcAft>
              <a:buClr>
                <a:schemeClr val="accent2"/>
              </a:buClr>
              <a:buSzPts val="6000"/>
              <a:buNone/>
              <a:defRPr sz="6000" b="1">
                <a:solidFill>
                  <a:schemeClr val="accent2"/>
                </a:solidFill>
              </a:defRPr>
            </a:lvl2pPr>
            <a:lvl3pPr lvl="2" algn="ctr" rtl="0">
              <a:spcBef>
                <a:spcPts val="0"/>
              </a:spcBef>
              <a:spcAft>
                <a:spcPts val="0"/>
              </a:spcAft>
              <a:buClr>
                <a:schemeClr val="accent2"/>
              </a:buClr>
              <a:buSzPts val="6000"/>
              <a:buNone/>
              <a:defRPr sz="6000" b="1">
                <a:solidFill>
                  <a:schemeClr val="accent2"/>
                </a:solidFill>
              </a:defRPr>
            </a:lvl3pPr>
            <a:lvl4pPr lvl="3" algn="ctr" rtl="0">
              <a:spcBef>
                <a:spcPts val="0"/>
              </a:spcBef>
              <a:spcAft>
                <a:spcPts val="0"/>
              </a:spcAft>
              <a:buClr>
                <a:schemeClr val="accent2"/>
              </a:buClr>
              <a:buSzPts val="6000"/>
              <a:buNone/>
              <a:defRPr sz="6000" b="1">
                <a:solidFill>
                  <a:schemeClr val="accent2"/>
                </a:solidFill>
              </a:defRPr>
            </a:lvl4pPr>
            <a:lvl5pPr lvl="4" algn="ctr" rtl="0">
              <a:spcBef>
                <a:spcPts val="0"/>
              </a:spcBef>
              <a:spcAft>
                <a:spcPts val="0"/>
              </a:spcAft>
              <a:buClr>
                <a:schemeClr val="accent2"/>
              </a:buClr>
              <a:buSzPts val="6000"/>
              <a:buNone/>
              <a:defRPr sz="6000" b="1">
                <a:solidFill>
                  <a:schemeClr val="accent2"/>
                </a:solidFill>
              </a:defRPr>
            </a:lvl5pPr>
            <a:lvl6pPr lvl="5" algn="ctr" rtl="0">
              <a:spcBef>
                <a:spcPts val="0"/>
              </a:spcBef>
              <a:spcAft>
                <a:spcPts val="0"/>
              </a:spcAft>
              <a:buClr>
                <a:schemeClr val="accent2"/>
              </a:buClr>
              <a:buSzPts val="6000"/>
              <a:buNone/>
              <a:defRPr sz="6000" b="1">
                <a:solidFill>
                  <a:schemeClr val="accent2"/>
                </a:solidFill>
              </a:defRPr>
            </a:lvl6pPr>
            <a:lvl7pPr lvl="6" algn="ctr" rtl="0">
              <a:spcBef>
                <a:spcPts val="0"/>
              </a:spcBef>
              <a:spcAft>
                <a:spcPts val="0"/>
              </a:spcAft>
              <a:buClr>
                <a:schemeClr val="accent2"/>
              </a:buClr>
              <a:buSzPts val="6000"/>
              <a:buNone/>
              <a:defRPr sz="6000" b="1">
                <a:solidFill>
                  <a:schemeClr val="accent2"/>
                </a:solidFill>
              </a:defRPr>
            </a:lvl7pPr>
            <a:lvl8pPr lvl="7" algn="ctr" rtl="0">
              <a:spcBef>
                <a:spcPts val="0"/>
              </a:spcBef>
              <a:spcAft>
                <a:spcPts val="0"/>
              </a:spcAft>
              <a:buClr>
                <a:schemeClr val="accent2"/>
              </a:buClr>
              <a:buSzPts val="6000"/>
              <a:buNone/>
              <a:defRPr sz="6000" b="1">
                <a:solidFill>
                  <a:schemeClr val="accent2"/>
                </a:solidFill>
              </a:defRPr>
            </a:lvl8pPr>
            <a:lvl9pPr lvl="8" algn="ctr" rtl="0">
              <a:spcBef>
                <a:spcPts val="0"/>
              </a:spcBef>
              <a:spcAft>
                <a:spcPts val="0"/>
              </a:spcAft>
              <a:buClr>
                <a:schemeClr val="accent2"/>
              </a:buClr>
              <a:buSzPts val="6000"/>
              <a:buNone/>
              <a:defRPr sz="6000" b="1">
                <a:solidFill>
                  <a:schemeClr val="accent2"/>
                </a:solidFill>
              </a:defRPr>
            </a:lvl9pPr>
          </a:lstStyle>
          <a:p>
            <a:endParaRPr/>
          </a:p>
        </p:txBody>
      </p:sp>
      <p:sp>
        <p:nvSpPr>
          <p:cNvPr id="765" name="Google Shape;765;p82"/>
          <p:cNvSpPr txBox="1">
            <a:spLocks noGrp="1"/>
          </p:cNvSpPr>
          <p:nvPr>
            <p:ph type="subTitle" idx="5"/>
          </p:nvPr>
        </p:nvSpPr>
        <p:spPr>
          <a:xfrm>
            <a:off x="3204900" y="3095178"/>
            <a:ext cx="27342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66" name="Google Shape;766;p82"/>
          <p:cNvSpPr txBox="1">
            <a:spLocks noGrp="1"/>
          </p:cNvSpPr>
          <p:nvPr>
            <p:ph type="subTitle" idx="6"/>
          </p:nvPr>
        </p:nvSpPr>
        <p:spPr>
          <a:xfrm>
            <a:off x="3204900" y="1805874"/>
            <a:ext cx="27342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767" name="Google Shape;767;p82"/>
          <p:cNvSpPr txBox="1">
            <a:spLocks noGrp="1"/>
          </p:cNvSpPr>
          <p:nvPr>
            <p:ph type="subTitle" idx="7"/>
          </p:nvPr>
        </p:nvSpPr>
        <p:spPr>
          <a:xfrm>
            <a:off x="6227064" y="2105400"/>
            <a:ext cx="2734200" cy="960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6000" b="1">
                <a:solidFill>
                  <a:schemeClr val="accent3"/>
                </a:solidFill>
              </a:defRPr>
            </a:lvl1pPr>
            <a:lvl2pPr lvl="1" algn="ctr" rtl="0">
              <a:spcBef>
                <a:spcPts val="0"/>
              </a:spcBef>
              <a:spcAft>
                <a:spcPts val="0"/>
              </a:spcAft>
              <a:buClr>
                <a:schemeClr val="accent3"/>
              </a:buClr>
              <a:buSzPts val="6000"/>
              <a:buNone/>
              <a:defRPr sz="6000" b="1">
                <a:solidFill>
                  <a:schemeClr val="accent3"/>
                </a:solidFill>
              </a:defRPr>
            </a:lvl2pPr>
            <a:lvl3pPr lvl="2" algn="ctr" rtl="0">
              <a:spcBef>
                <a:spcPts val="0"/>
              </a:spcBef>
              <a:spcAft>
                <a:spcPts val="0"/>
              </a:spcAft>
              <a:buClr>
                <a:schemeClr val="accent3"/>
              </a:buClr>
              <a:buSzPts val="6000"/>
              <a:buNone/>
              <a:defRPr sz="6000" b="1">
                <a:solidFill>
                  <a:schemeClr val="accent3"/>
                </a:solidFill>
              </a:defRPr>
            </a:lvl3pPr>
            <a:lvl4pPr lvl="3" algn="ctr" rtl="0">
              <a:spcBef>
                <a:spcPts val="0"/>
              </a:spcBef>
              <a:spcAft>
                <a:spcPts val="0"/>
              </a:spcAft>
              <a:buClr>
                <a:schemeClr val="accent3"/>
              </a:buClr>
              <a:buSzPts val="6000"/>
              <a:buNone/>
              <a:defRPr sz="6000" b="1">
                <a:solidFill>
                  <a:schemeClr val="accent3"/>
                </a:solidFill>
              </a:defRPr>
            </a:lvl4pPr>
            <a:lvl5pPr lvl="4" algn="ctr" rtl="0">
              <a:spcBef>
                <a:spcPts val="0"/>
              </a:spcBef>
              <a:spcAft>
                <a:spcPts val="0"/>
              </a:spcAft>
              <a:buClr>
                <a:schemeClr val="accent3"/>
              </a:buClr>
              <a:buSzPts val="6000"/>
              <a:buNone/>
              <a:defRPr sz="6000" b="1">
                <a:solidFill>
                  <a:schemeClr val="accent3"/>
                </a:solidFill>
              </a:defRPr>
            </a:lvl5pPr>
            <a:lvl6pPr lvl="5" algn="ctr" rtl="0">
              <a:spcBef>
                <a:spcPts val="0"/>
              </a:spcBef>
              <a:spcAft>
                <a:spcPts val="0"/>
              </a:spcAft>
              <a:buClr>
                <a:schemeClr val="accent3"/>
              </a:buClr>
              <a:buSzPts val="6000"/>
              <a:buNone/>
              <a:defRPr sz="6000" b="1">
                <a:solidFill>
                  <a:schemeClr val="accent3"/>
                </a:solidFill>
              </a:defRPr>
            </a:lvl6pPr>
            <a:lvl7pPr lvl="6" algn="ctr" rtl="0">
              <a:spcBef>
                <a:spcPts val="0"/>
              </a:spcBef>
              <a:spcAft>
                <a:spcPts val="0"/>
              </a:spcAft>
              <a:buClr>
                <a:schemeClr val="accent3"/>
              </a:buClr>
              <a:buSzPts val="6000"/>
              <a:buNone/>
              <a:defRPr sz="6000" b="1">
                <a:solidFill>
                  <a:schemeClr val="accent3"/>
                </a:solidFill>
              </a:defRPr>
            </a:lvl7pPr>
            <a:lvl8pPr lvl="7" algn="ctr" rtl="0">
              <a:spcBef>
                <a:spcPts val="0"/>
              </a:spcBef>
              <a:spcAft>
                <a:spcPts val="0"/>
              </a:spcAft>
              <a:buClr>
                <a:schemeClr val="accent3"/>
              </a:buClr>
              <a:buSzPts val="6000"/>
              <a:buNone/>
              <a:defRPr sz="6000" b="1">
                <a:solidFill>
                  <a:schemeClr val="accent3"/>
                </a:solidFill>
              </a:defRPr>
            </a:lvl8pPr>
            <a:lvl9pPr lvl="8" algn="ctr" rtl="0">
              <a:spcBef>
                <a:spcPts val="0"/>
              </a:spcBef>
              <a:spcAft>
                <a:spcPts val="0"/>
              </a:spcAft>
              <a:buClr>
                <a:schemeClr val="accent3"/>
              </a:buClr>
              <a:buSzPts val="6000"/>
              <a:buNone/>
              <a:defRPr sz="6000" b="1">
                <a:solidFill>
                  <a:schemeClr val="accent3"/>
                </a:solidFill>
              </a:defRPr>
            </a:lvl9pPr>
          </a:lstStyle>
          <a:p>
            <a:endParaRPr/>
          </a:p>
        </p:txBody>
      </p:sp>
      <p:sp>
        <p:nvSpPr>
          <p:cNvPr id="768" name="Google Shape;768;p82"/>
          <p:cNvSpPr txBox="1">
            <a:spLocks noGrp="1"/>
          </p:cNvSpPr>
          <p:nvPr>
            <p:ph type="subTitle" idx="8"/>
          </p:nvPr>
        </p:nvSpPr>
        <p:spPr>
          <a:xfrm>
            <a:off x="6227064" y="3092952"/>
            <a:ext cx="27342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69" name="Google Shape;769;p82"/>
          <p:cNvSpPr txBox="1">
            <a:spLocks noGrp="1"/>
          </p:cNvSpPr>
          <p:nvPr>
            <p:ph type="subTitle" idx="9"/>
          </p:nvPr>
        </p:nvSpPr>
        <p:spPr>
          <a:xfrm>
            <a:off x="6227064" y="1803648"/>
            <a:ext cx="27342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76. Four large numbers">
  <p:cSld name="Four large numbers">
    <p:spTree>
      <p:nvGrpSpPr>
        <p:cNvPr id="1" name="Shape 770"/>
        <p:cNvGrpSpPr/>
        <p:nvPr/>
      </p:nvGrpSpPr>
      <p:grpSpPr>
        <a:xfrm>
          <a:off x="0" y="0"/>
          <a:ext cx="0" cy="0"/>
          <a:chOff x="0" y="0"/>
          <a:chExt cx="0" cy="0"/>
        </a:xfrm>
      </p:grpSpPr>
      <p:sp>
        <p:nvSpPr>
          <p:cNvPr id="771" name="Google Shape;771;p83"/>
          <p:cNvSpPr txBox="1">
            <a:spLocks noGrp="1"/>
          </p:cNvSpPr>
          <p:nvPr>
            <p:ph type="subTitle" idx="1"/>
          </p:nvPr>
        </p:nvSpPr>
        <p:spPr>
          <a:xfrm>
            <a:off x="914400" y="1106424"/>
            <a:ext cx="3346800" cy="9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6000" b="1">
                <a:solidFill>
                  <a:schemeClr val="accent1"/>
                </a:solidFill>
              </a:defRPr>
            </a:lvl1pPr>
            <a:lvl2pPr lvl="1" algn="ctr" rtl="0">
              <a:spcBef>
                <a:spcPts val="0"/>
              </a:spcBef>
              <a:spcAft>
                <a:spcPts val="0"/>
              </a:spcAft>
              <a:buClr>
                <a:schemeClr val="accent1"/>
              </a:buClr>
              <a:buSzPts val="6000"/>
              <a:buNone/>
              <a:defRPr sz="6000" b="1">
                <a:solidFill>
                  <a:schemeClr val="accent1"/>
                </a:solidFill>
              </a:defRPr>
            </a:lvl2pPr>
            <a:lvl3pPr lvl="2" algn="ctr" rtl="0">
              <a:spcBef>
                <a:spcPts val="0"/>
              </a:spcBef>
              <a:spcAft>
                <a:spcPts val="0"/>
              </a:spcAft>
              <a:buClr>
                <a:schemeClr val="accent1"/>
              </a:buClr>
              <a:buSzPts val="6000"/>
              <a:buNone/>
              <a:defRPr sz="6000" b="1">
                <a:solidFill>
                  <a:schemeClr val="accent1"/>
                </a:solidFill>
              </a:defRPr>
            </a:lvl3pPr>
            <a:lvl4pPr lvl="3" algn="ctr" rtl="0">
              <a:spcBef>
                <a:spcPts val="0"/>
              </a:spcBef>
              <a:spcAft>
                <a:spcPts val="0"/>
              </a:spcAft>
              <a:buClr>
                <a:schemeClr val="accent1"/>
              </a:buClr>
              <a:buSzPts val="6000"/>
              <a:buNone/>
              <a:defRPr sz="6000" b="1">
                <a:solidFill>
                  <a:schemeClr val="accent1"/>
                </a:solidFill>
              </a:defRPr>
            </a:lvl4pPr>
            <a:lvl5pPr lvl="4" algn="ctr" rtl="0">
              <a:spcBef>
                <a:spcPts val="0"/>
              </a:spcBef>
              <a:spcAft>
                <a:spcPts val="0"/>
              </a:spcAft>
              <a:buClr>
                <a:schemeClr val="accent1"/>
              </a:buClr>
              <a:buSzPts val="6000"/>
              <a:buNone/>
              <a:defRPr sz="6000" b="1">
                <a:solidFill>
                  <a:schemeClr val="accent1"/>
                </a:solidFill>
              </a:defRPr>
            </a:lvl5pPr>
            <a:lvl6pPr lvl="5" algn="ctr" rtl="0">
              <a:spcBef>
                <a:spcPts val="0"/>
              </a:spcBef>
              <a:spcAft>
                <a:spcPts val="0"/>
              </a:spcAft>
              <a:buClr>
                <a:schemeClr val="accent1"/>
              </a:buClr>
              <a:buSzPts val="6000"/>
              <a:buNone/>
              <a:defRPr sz="6000" b="1">
                <a:solidFill>
                  <a:schemeClr val="accent1"/>
                </a:solidFill>
              </a:defRPr>
            </a:lvl6pPr>
            <a:lvl7pPr lvl="6" algn="ctr" rtl="0">
              <a:spcBef>
                <a:spcPts val="0"/>
              </a:spcBef>
              <a:spcAft>
                <a:spcPts val="0"/>
              </a:spcAft>
              <a:buClr>
                <a:schemeClr val="accent1"/>
              </a:buClr>
              <a:buSzPts val="6000"/>
              <a:buNone/>
              <a:defRPr sz="6000" b="1">
                <a:solidFill>
                  <a:schemeClr val="accent1"/>
                </a:solidFill>
              </a:defRPr>
            </a:lvl7pPr>
            <a:lvl8pPr lvl="7" algn="ctr" rtl="0">
              <a:spcBef>
                <a:spcPts val="0"/>
              </a:spcBef>
              <a:spcAft>
                <a:spcPts val="0"/>
              </a:spcAft>
              <a:buClr>
                <a:schemeClr val="accent1"/>
              </a:buClr>
              <a:buSzPts val="6000"/>
              <a:buNone/>
              <a:defRPr sz="6000" b="1">
                <a:solidFill>
                  <a:schemeClr val="accent1"/>
                </a:solidFill>
              </a:defRPr>
            </a:lvl8pPr>
            <a:lvl9pPr lvl="8" algn="ctr" rtl="0">
              <a:spcBef>
                <a:spcPts val="0"/>
              </a:spcBef>
              <a:spcAft>
                <a:spcPts val="0"/>
              </a:spcAft>
              <a:buClr>
                <a:schemeClr val="accent1"/>
              </a:buClr>
              <a:buSzPts val="6000"/>
              <a:buNone/>
              <a:defRPr sz="6000" b="1">
                <a:solidFill>
                  <a:schemeClr val="accent1"/>
                </a:solidFill>
              </a:defRPr>
            </a:lvl9pPr>
          </a:lstStyle>
          <a:p>
            <a:endParaRPr/>
          </a:p>
        </p:txBody>
      </p:sp>
      <p:sp>
        <p:nvSpPr>
          <p:cNvPr id="772" name="Google Shape;772;p83"/>
          <p:cNvSpPr txBox="1">
            <a:spLocks noGrp="1"/>
          </p:cNvSpPr>
          <p:nvPr>
            <p:ph type="subTitle" idx="2"/>
          </p:nvPr>
        </p:nvSpPr>
        <p:spPr>
          <a:xfrm>
            <a:off x="914400" y="2112398"/>
            <a:ext cx="33468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73" name="Google Shape;773;p83"/>
          <p:cNvSpPr txBox="1">
            <a:spLocks noGrp="1"/>
          </p:cNvSpPr>
          <p:nvPr>
            <p:ph type="subTitle" idx="3"/>
          </p:nvPr>
        </p:nvSpPr>
        <p:spPr>
          <a:xfrm>
            <a:off x="914400" y="777240"/>
            <a:ext cx="33468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774" name="Google Shape;774;p83"/>
          <p:cNvSpPr txBox="1">
            <a:spLocks noGrp="1"/>
          </p:cNvSpPr>
          <p:nvPr>
            <p:ph type="subTitle" idx="4"/>
          </p:nvPr>
        </p:nvSpPr>
        <p:spPr>
          <a:xfrm>
            <a:off x="914400" y="3136392"/>
            <a:ext cx="3346800" cy="9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6000" b="1">
                <a:solidFill>
                  <a:schemeClr val="accent3"/>
                </a:solidFill>
              </a:defRPr>
            </a:lvl1pPr>
            <a:lvl2pPr lvl="1" algn="ctr" rtl="0">
              <a:spcBef>
                <a:spcPts val="0"/>
              </a:spcBef>
              <a:spcAft>
                <a:spcPts val="0"/>
              </a:spcAft>
              <a:buClr>
                <a:schemeClr val="accent3"/>
              </a:buClr>
              <a:buSzPts val="6000"/>
              <a:buNone/>
              <a:defRPr sz="6000" b="1">
                <a:solidFill>
                  <a:schemeClr val="accent3"/>
                </a:solidFill>
              </a:defRPr>
            </a:lvl2pPr>
            <a:lvl3pPr lvl="2" algn="ctr" rtl="0">
              <a:spcBef>
                <a:spcPts val="0"/>
              </a:spcBef>
              <a:spcAft>
                <a:spcPts val="0"/>
              </a:spcAft>
              <a:buClr>
                <a:schemeClr val="accent3"/>
              </a:buClr>
              <a:buSzPts val="6000"/>
              <a:buNone/>
              <a:defRPr sz="6000" b="1">
                <a:solidFill>
                  <a:schemeClr val="accent3"/>
                </a:solidFill>
              </a:defRPr>
            </a:lvl3pPr>
            <a:lvl4pPr lvl="3" algn="ctr" rtl="0">
              <a:spcBef>
                <a:spcPts val="0"/>
              </a:spcBef>
              <a:spcAft>
                <a:spcPts val="0"/>
              </a:spcAft>
              <a:buClr>
                <a:schemeClr val="accent3"/>
              </a:buClr>
              <a:buSzPts val="6000"/>
              <a:buNone/>
              <a:defRPr sz="6000" b="1">
                <a:solidFill>
                  <a:schemeClr val="accent3"/>
                </a:solidFill>
              </a:defRPr>
            </a:lvl4pPr>
            <a:lvl5pPr lvl="4" algn="ctr" rtl="0">
              <a:spcBef>
                <a:spcPts val="0"/>
              </a:spcBef>
              <a:spcAft>
                <a:spcPts val="0"/>
              </a:spcAft>
              <a:buClr>
                <a:schemeClr val="accent3"/>
              </a:buClr>
              <a:buSzPts val="6000"/>
              <a:buNone/>
              <a:defRPr sz="6000" b="1">
                <a:solidFill>
                  <a:schemeClr val="accent3"/>
                </a:solidFill>
              </a:defRPr>
            </a:lvl5pPr>
            <a:lvl6pPr lvl="5" algn="ctr" rtl="0">
              <a:spcBef>
                <a:spcPts val="0"/>
              </a:spcBef>
              <a:spcAft>
                <a:spcPts val="0"/>
              </a:spcAft>
              <a:buClr>
                <a:schemeClr val="accent3"/>
              </a:buClr>
              <a:buSzPts val="6000"/>
              <a:buNone/>
              <a:defRPr sz="6000" b="1">
                <a:solidFill>
                  <a:schemeClr val="accent3"/>
                </a:solidFill>
              </a:defRPr>
            </a:lvl6pPr>
            <a:lvl7pPr lvl="6" algn="ctr" rtl="0">
              <a:spcBef>
                <a:spcPts val="0"/>
              </a:spcBef>
              <a:spcAft>
                <a:spcPts val="0"/>
              </a:spcAft>
              <a:buClr>
                <a:schemeClr val="accent3"/>
              </a:buClr>
              <a:buSzPts val="6000"/>
              <a:buNone/>
              <a:defRPr sz="6000" b="1">
                <a:solidFill>
                  <a:schemeClr val="accent3"/>
                </a:solidFill>
              </a:defRPr>
            </a:lvl7pPr>
            <a:lvl8pPr lvl="7" algn="ctr" rtl="0">
              <a:spcBef>
                <a:spcPts val="0"/>
              </a:spcBef>
              <a:spcAft>
                <a:spcPts val="0"/>
              </a:spcAft>
              <a:buClr>
                <a:schemeClr val="accent3"/>
              </a:buClr>
              <a:buSzPts val="6000"/>
              <a:buNone/>
              <a:defRPr sz="6000" b="1">
                <a:solidFill>
                  <a:schemeClr val="accent3"/>
                </a:solidFill>
              </a:defRPr>
            </a:lvl8pPr>
            <a:lvl9pPr lvl="8" algn="ctr" rtl="0">
              <a:spcBef>
                <a:spcPts val="0"/>
              </a:spcBef>
              <a:spcAft>
                <a:spcPts val="0"/>
              </a:spcAft>
              <a:buClr>
                <a:schemeClr val="accent3"/>
              </a:buClr>
              <a:buSzPts val="6000"/>
              <a:buNone/>
              <a:defRPr sz="6000" b="1">
                <a:solidFill>
                  <a:schemeClr val="accent3"/>
                </a:solidFill>
              </a:defRPr>
            </a:lvl9pPr>
          </a:lstStyle>
          <a:p>
            <a:endParaRPr/>
          </a:p>
        </p:txBody>
      </p:sp>
      <p:sp>
        <p:nvSpPr>
          <p:cNvPr id="775" name="Google Shape;775;p83"/>
          <p:cNvSpPr txBox="1">
            <a:spLocks noGrp="1"/>
          </p:cNvSpPr>
          <p:nvPr>
            <p:ph type="subTitle" idx="5"/>
          </p:nvPr>
        </p:nvSpPr>
        <p:spPr>
          <a:xfrm>
            <a:off x="914400" y="4142366"/>
            <a:ext cx="33468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76" name="Google Shape;776;p83"/>
          <p:cNvSpPr txBox="1">
            <a:spLocks noGrp="1"/>
          </p:cNvSpPr>
          <p:nvPr>
            <p:ph type="subTitle" idx="6"/>
          </p:nvPr>
        </p:nvSpPr>
        <p:spPr>
          <a:xfrm>
            <a:off x="914400" y="2807208"/>
            <a:ext cx="33468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777" name="Google Shape;777;p83"/>
          <p:cNvSpPr txBox="1">
            <a:spLocks noGrp="1"/>
          </p:cNvSpPr>
          <p:nvPr>
            <p:ph type="subTitle" idx="7"/>
          </p:nvPr>
        </p:nvSpPr>
        <p:spPr>
          <a:xfrm>
            <a:off x="5052300" y="1094924"/>
            <a:ext cx="3346800" cy="9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6000"/>
              <a:buNone/>
              <a:defRPr sz="6000" b="1">
                <a:solidFill>
                  <a:schemeClr val="accent2"/>
                </a:solidFill>
              </a:defRPr>
            </a:lvl1pPr>
            <a:lvl2pPr lvl="1" algn="ctr" rtl="0">
              <a:spcBef>
                <a:spcPts val="0"/>
              </a:spcBef>
              <a:spcAft>
                <a:spcPts val="0"/>
              </a:spcAft>
              <a:buClr>
                <a:schemeClr val="accent2"/>
              </a:buClr>
              <a:buSzPts val="6000"/>
              <a:buNone/>
              <a:defRPr sz="6000" b="1">
                <a:solidFill>
                  <a:schemeClr val="accent2"/>
                </a:solidFill>
              </a:defRPr>
            </a:lvl2pPr>
            <a:lvl3pPr lvl="2" algn="ctr" rtl="0">
              <a:spcBef>
                <a:spcPts val="0"/>
              </a:spcBef>
              <a:spcAft>
                <a:spcPts val="0"/>
              </a:spcAft>
              <a:buClr>
                <a:schemeClr val="accent2"/>
              </a:buClr>
              <a:buSzPts val="6000"/>
              <a:buNone/>
              <a:defRPr sz="6000" b="1">
                <a:solidFill>
                  <a:schemeClr val="accent2"/>
                </a:solidFill>
              </a:defRPr>
            </a:lvl3pPr>
            <a:lvl4pPr lvl="3" algn="ctr" rtl="0">
              <a:spcBef>
                <a:spcPts val="0"/>
              </a:spcBef>
              <a:spcAft>
                <a:spcPts val="0"/>
              </a:spcAft>
              <a:buClr>
                <a:schemeClr val="accent2"/>
              </a:buClr>
              <a:buSzPts val="6000"/>
              <a:buNone/>
              <a:defRPr sz="6000" b="1">
                <a:solidFill>
                  <a:schemeClr val="accent2"/>
                </a:solidFill>
              </a:defRPr>
            </a:lvl4pPr>
            <a:lvl5pPr lvl="4" algn="ctr" rtl="0">
              <a:spcBef>
                <a:spcPts val="0"/>
              </a:spcBef>
              <a:spcAft>
                <a:spcPts val="0"/>
              </a:spcAft>
              <a:buClr>
                <a:schemeClr val="accent2"/>
              </a:buClr>
              <a:buSzPts val="6000"/>
              <a:buNone/>
              <a:defRPr sz="6000" b="1">
                <a:solidFill>
                  <a:schemeClr val="accent2"/>
                </a:solidFill>
              </a:defRPr>
            </a:lvl5pPr>
            <a:lvl6pPr lvl="5" algn="ctr" rtl="0">
              <a:spcBef>
                <a:spcPts val="0"/>
              </a:spcBef>
              <a:spcAft>
                <a:spcPts val="0"/>
              </a:spcAft>
              <a:buClr>
                <a:schemeClr val="accent2"/>
              </a:buClr>
              <a:buSzPts val="6000"/>
              <a:buNone/>
              <a:defRPr sz="6000" b="1">
                <a:solidFill>
                  <a:schemeClr val="accent2"/>
                </a:solidFill>
              </a:defRPr>
            </a:lvl6pPr>
            <a:lvl7pPr lvl="6" algn="ctr" rtl="0">
              <a:spcBef>
                <a:spcPts val="0"/>
              </a:spcBef>
              <a:spcAft>
                <a:spcPts val="0"/>
              </a:spcAft>
              <a:buClr>
                <a:schemeClr val="accent2"/>
              </a:buClr>
              <a:buSzPts val="6000"/>
              <a:buNone/>
              <a:defRPr sz="6000" b="1">
                <a:solidFill>
                  <a:schemeClr val="accent2"/>
                </a:solidFill>
              </a:defRPr>
            </a:lvl7pPr>
            <a:lvl8pPr lvl="7" algn="ctr" rtl="0">
              <a:spcBef>
                <a:spcPts val="0"/>
              </a:spcBef>
              <a:spcAft>
                <a:spcPts val="0"/>
              </a:spcAft>
              <a:buClr>
                <a:schemeClr val="accent2"/>
              </a:buClr>
              <a:buSzPts val="6000"/>
              <a:buNone/>
              <a:defRPr sz="6000" b="1">
                <a:solidFill>
                  <a:schemeClr val="accent2"/>
                </a:solidFill>
              </a:defRPr>
            </a:lvl8pPr>
            <a:lvl9pPr lvl="8" algn="ctr" rtl="0">
              <a:spcBef>
                <a:spcPts val="0"/>
              </a:spcBef>
              <a:spcAft>
                <a:spcPts val="0"/>
              </a:spcAft>
              <a:buClr>
                <a:schemeClr val="accent2"/>
              </a:buClr>
              <a:buSzPts val="6000"/>
              <a:buNone/>
              <a:defRPr sz="6000" b="1">
                <a:solidFill>
                  <a:schemeClr val="accent2"/>
                </a:solidFill>
              </a:defRPr>
            </a:lvl9pPr>
          </a:lstStyle>
          <a:p>
            <a:endParaRPr/>
          </a:p>
        </p:txBody>
      </p:sp>
      <p:sp>
        <p:nvSpPr>
          <p:cNvPr id="778" name="Google Shape;778;p83"/>
          <p:cNvSpPr txBox="1">
            <a:spLocks noGrp="1"/>
          </p:cNvSpPr>
          <p:nvPr>
            <p:ph type="subTitle" idx="8"/>
          </p:nvPr>
        </p:nvSpPr>
        <p:spPr>
          <a:xfrm>
            <a:off x="5052300" y="2100898"/>
            <a:ext cx="33468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79" name="Google Shape;779;p83"/>
          <p:cNvSpPr txBox="1">
            <a:spLocks noGrp="1"/>
          </p:cNvSpPr>
          <p:nvPr>
            <p:ph type="subTitle" idx="9"/>
          </p:nvPr>
        </p:nvSpPr>
        <p:spPr>
          <a:xfrm>
            <a:off x="5052300" y="765740"/>
            <a:ext cx="33468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780" name="Google Shape;780;p83"/>
          <p:cNvSpPr txBox="1">
            <a:spLocks noGrp="1"/>
          </p:cNvSpPr>
          <p:nvPr>
            <p:ph type="subTitle" idx="13"/>
          </p:nvPr>
        </p:nvSpPr>
        <p:spPr>
          <a:xfrm>
            <a:off x="5052300" y="3124892"/>
            <a:ext cx="3346800" cy="9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4"/>
              </a:buClr>
              <a:buSzPts val="6000"/>
              <a:buNone/>
              <a:defRPr sz="6000" b="1">
                <a:solidFill>
                  <a:schemeClr val="accent4"/>
                </a:solidFill>
              </a:defRPr>
            </a:lvl1pPr>
            <a:lvl2pPr lvl="1" algn="ctr" rtl="0">
              <a:spcBef>
                <a:spcPts val="0"/>
              </a:spcBef>
              <a:spcAft>
                <a:spcPts val="0"/>
              </a:spcAft>
              <a:buClr>
                <a:schemeClr val="accent4"/>
              </a:buClr>
              <a:buSzPts val="6000"/>
              <a:buNone/>
              <a:defRPr sz="6000" b="1">
                <a:solidFill>
                  <a:schemeClr val="accent4"/>
                </a:solidFill>
              </a:defRPr>
            </a:lvl2pPr>
            <a:lvl3pPr lvl="2" algn="ctr" rtl="0">
              <a:spcBef>
                <a:spcPts val="0"/>
              </a:spcBef>
              <a:spcAft>
                <a:spcPts val="0"/>
              </a:spcAft>
              <a:buClr>
                <a:schemeClr val="accent4"/>
              </a:buClr>
              <a:buSzPts val="6000"/>
              <a:buNone/>
              <a:defRPr sz="6000" b="1">
                <a:solidFill>
                  <a:schemeClr val="accent4"/>
                </a:solidFill>
              </a:defRPr>
            </a:lvl3pPr>
            <a:lvl4pPr lvl="3" algn="ctr" rtl="0">
              <a:spcBef>
                <a:spcPts val="0"/>
              </a:spcBef>
              <a:spcAft>
                <a:spcPts val="0"/>
              </a:spcAft>
              <a:buClr>
                <a:schemeClr val="accent4"/>
              </a:buClr>
              <a:buSzPts val="6000"/>
              <a:buNone/>
              <a:defRPr sz="6000" b="1">
                <a:solidFill>
                  <a:schemeClr val="accent4"/>
                </a:solidFill>
              </a:defRPr>
            </a:lvl4pPr>
            <a:lvl5pPr lvl="4" algn="ctr" rtl="0">
              <a:spcBef>
                <a:spcPts val="0"/>
              </a:spcBef>
              <a:spcAft>
                <a:spcPts val="0"/>
              </a:spcAft>
              <a:buClr>
                <a:schemeClr val="accent4"/>
              </a:buClr>
              <a:buSzPts val="6000"/>
              <a:buNone/>
              <a:defRPr sz="6000" b="1">
                <a:solidFill>
                  <a:schemeClr val="accent4"/>
                </a:solidFill>
              </a:defRPr>
            </a:lvl5pPr>
            <a:lvl6pPr lvl="5" algn="ctr" rtl="0">
              <a:spcBef>
                <a:spcPts val="0"/>
              </a:spcBef>
              <a:spcAft>
                <a:spcPts val="0"/>
              </a:spcAft>
              <a:buClr>
                <a:schemeClr val="accent4"/>
              </a:buClr>
              <a:buSzPts val="6000"/>
              <a:buNone/>
              <a:defRPr sz="6000" b="1">
                <a:solidFill>
                  <a:schemeClr val="accent4"/>
                </a:solidFill>
              </a:defRPr>
            </a:lvl6pPr>
            <a:lvl7pPr lvl="6" algn="ctr" rtl="0">
              <a:spcBef>
                <a:spcPts val="0"/>
              </a:spcBef>
              <a:spcAft>
                <a:spcPts val="0"/>
              </a:spcAft>
              <a:buClr>
                <a:schemeClr val="accent4"/>
              </a:buClr>
              <a:buSzPts val="6000"/>
              <a:buNone/>
              <a:defRPr sz="6000" b="1">
                <a:solidFill>
                  <a:schemeClr val="accent4"/>
                </a:solidFill>
              </a:defRPr>
            </a:lvl7pPr>
            <a:lvl8pPr lvl="7" algn="ctr" rtl="0">
              <a:spcBef>
                <a:spcPts val="0"/>
              </a:spcBef>
              <a:spcAft>
                <a:spcPts val="0"/>
              </a:spcAft>
              <a:buClr>
                <a:schemeClr val="accent4"/>
              </a:buClr>
              <a:buSzPts val="6000"/>
              <a:buNone/>
              <a:defRPr sz="6000" b="1">
                <a:solidFill>
                  <a:schemeClr val="accent4"/>
                </a:solidFill>
              </a:defRPr>
            </a:lvl8pPr>
            <a:lvl9pPr lvl="8" algn="ctr" rtl="0">
              <a:spcBef>
                <a:spcPts val="0"/>
              </a:spcBef>
              <a:spcAft>
                <a:spcPts val="0"/>
              </a:spcAft>
              <a:buClr>
                <a:schemeClr val="accent4"/>
              </a:buClr>
              <a:buSzPts val="6000"/>
              <a:buNone/>
              <a:defRPr sz="6000" b="1">
                <a:solidFill>
                  <a:schemeClr val="accent4"/>
                </a:solidFill>
              </a:defRPr>
            </a:lvl9pPr>
          </a:lstStyle>
          <a:p>
            <a:endParaRPr/>
          </a:p>
        </p:txBody>
      </p:sp>
      <p:sp>
        <p:nvSpPr>
          <p:cNvPr id="781" name="Google Shape;781;p83"/>
          <p:cNvSpPr txBox="1">
            <a:spLocks noGrp="1"/>
          </p:cNvSpPr>
          <p:nvPr>
            <p:ph type="subTitle" idx="14"/>
          </p:nvPr>
        </p:nvSpPr>
        <p:spPr>
          <a:xfrm>
            <a:off x="5052300" y="4130866"/>
            <a:ext cx="33468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a:solidFill>
                  <a:schemeClr val="dk2"/>
                </a:solidFill>
              </a:defRPr>
            </a:lvl1pPr>
            <a:lvl2pPr lvl="1" algn="ctr" rtl="0">
              <a:spcBef>
                <a:spcPts val="0"/>
              </a:spcBef>
              <a:spcAft>
                <a:spcPts val="0"/>
              </a:spcAft>
              <a:buClr>
                <a:schemeClr val="dk2"/>
              </a:buClr>
              <a:buSzPts val="1400"/>
              <a:buNone/>
              <a:defRPr>
                <a:solidFill>
                  <a:schemeClr val="dk2"/>
                </a:solidFill>
              </a:defRPr>
            </a:lvl2pPr>
            <a:lvl3pPr lvl="2" algn="ctr" rtl="0">
              <a:spcBef>
                <a:spcPts val="0"/>
              </a:spcBef>
              <a:spcAft>
                <a:spcPts val="0"/>
              </a:spcAft>
              <a:buClr>
                <a:schemeClr val="dk2"/>
              </a:buClr>
              <a:buSzPts val="1400"/>
              <a:buNone/>
              <a:defRPr>
                <a:solidFill>
                  <a:schemeClr val="dk2"/>
                </a:solidFill>
              </a:defRPr>
            </a:lvl3pPr>
            <a:lvl4pPr lvl="3" algn="ctr" rtl="0">
              <a:spcBef>
                <a:spcPts val="0"/>
              </a:spcBef>
              <a:spcAft>
                <a:spcPts val="0"/>
              </a:spcAft>
              <a:buClr>
                <a:schemeClr val="dk2"/>
              </a:buClr>
              <a:buSzPts val="1400"/>
              <a:buNone/>
              <a:defRPr>
                <a:solidFill>
                  <a:schemeClr val="dk2"/>
                </a:solidFill>
              </a:defRPr>
            </a:lvl4pPr>
            <a:lvl5pPr lvl="4" algn="ctr" rtl="0">
              <a:spcBef>
                <a:spcPts val="0"/>
              </a:spcBef>
              <a:spcAft>
                <a:spcPts val="0"/>
              </a:spcAft>
              <a:buClr>
                <a:schemeClr val="dk2"/>
              </a:buClr>
              <a:buSzPts val="1400"/>
              <a:buNone/>
              <a:defRPr>
                <a:solidFill>
                  <a:schemeClr val="dk2"/>
                </a:solidFill>
              </a:defRPr>
            </a:lvl5pPr>
            <a:lvl6pPr lvl="5" algn="ctr" rtl="0">
              <a:spcBef>
                <a:spcPts val="0"/>
              </a:spcBef>
              <a:spcAft>
                <a:spcPts val="0"/>
              </a:spcAft>
              <a:buClr>
                <a:schemeClr val="dk2"/>
              </a:buClr>
              <a:buSzPts val="1400"/>
              <a:buNone/>
              <a:defRPr>
                <a:solidFill>
                  <a:schemeClr val="dk2"/>
                </a:solidFill>
              </a:defRPr>
            </a:lvl6pPr>
            <a:lvl7pPr lvl="6" algn="ctr" rtl="0">
              <a:spcBef>
                <a:spcPts val="0"/>
              </a:spcBef>
              <a:spcAft>
                <a:spcPts val="0"/>
              </a:spcAft>
              <a:buClr>
                <a:schemeClr val="dk2"/>
              </a:buClr>
              <a:buSzPts val="1400"/>
              <a:buNone/>
              <a:defRPr>
                <a:solidFill>
                  <a:schemeClr val="dk2"/>
                </a:solidFill>
              </a:defRPr>
            </a:lvl7pPr>
            <a:lvl8pPr lvl="7" algn="ctr" rtl="0">
              <a:spcBef>
                <a:spcPts val="0"/>
              </a:spcBef>
              <a:spcAft>
                <a:spcPts val="0"/>
              </a:spcAft>
              <a:buClr>
                <a:schemeClr val="dk2"/>
              </a:buClr>
              <a:buSzPts val="1400"/>
              <a:buNone/>
              <a:defRPr>
                <a:solidFill>
                  <a:schemeClr val="dk2"/>
                </a:solidFill>
              </a:defRPr>
            </a:lvl8pPr>
            <a:lvl9pPr lvl="8" algn="ctr" rtl="0">
              <a:spcBef>
                <a:spcPts val="0"/>
              </a:spcBef>
              <a:spcAft>
                <a:spcPts val="0"/>
              </a:spcAft>
              <a:buClr>
                <a:schemeClr val="dk2"/>
              </a:buClr>
              <a:buSzPts val="1400"/>
              <a:buNone/>
              <a:defRPr>
                <a:solidFill>
                  <a:schemeClr val="dk2"/>
                </a:solidFill>
              </a:defRPr>
            </a:lvl9pPr>
          </a:lstStyle>
          <a:p>
            <a:endParaRPr/>
          </a:p>
        </p:txBody>
      </p:sp>
      <p:sp>
        <p:nvSpPr>
          <p:cNvPr id="782" name="Google Shape;782;p83"/>
          <p:cNvSpPr txBox="1">
            <a:spLocks noGrp="1"/>
          </p:cNvSpPr>
          <p:nvPr>
            <p:ph type="subTitle" idx="15"/>
          </p:nvPr>
        </p:nvSpPr>
        <p:spPr>
          <a:xfrm>
            <a:off x="5052300" y="2795708"/>
            <a:ext cx="3346800" cy="292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77. Two silos">
  <p:cSld name="Two silos">
    <p:spTree>
      <p:nvGrpSpPr>
        <p:cNvPr id="1" name="Shape 783"/>
        <p:cNvGrpSpPr/>
        <p:nvPr/>
      </p:nvGrpSpPr>
      <p:grpSpPr>
        <a:xfrm>
          <a:off x="0" y="0"/>
          <a:ext cx="0" cy="0"/>
          <a:chOff x="0" y="0"/>
          <a:chExt cx="0" cy="0"/>
        </a:xfrm>
      </p:grpSpPr>
      <p:sp>
        <p:nvSpPr>
          <p:cNvPr id="784" name="Google Shape;784;p84"/>
          <p:cNvSpPr/>
          <p:nvPr/>
        </p:nvSpPr>
        <p:spPr>
          <a:xfrm>
            <a:off x="4709588" y="1143000"/>
            <a:ext cx="3638700" cy="3410100"/>
          </a:xfrm>
          <a:prstGeom prst="roundRect">
            <a:avLst>
              <a:gd name="adj" fmla="val 3159"/>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785" name="Google Shape;785;p84"/>
          <p:cNvSpPr/>
          <p:nvPr/>
        </p:nvSpPr>
        <p:spPr>
          <a:xfrm>
            <a:off x="804338" y="1143000"/>
            <a:ext cx="3638700" cy="3410100"/>
          </a:xfrm>
          <a:prstGeom prst="roundRect">
            <a:avLst>
              <a:gd name="adj" fmla="val 3159"/>
            </a:avLst>
          </a:prstGeom>
          <a:no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786" name="Google Shape;786;p84"/>
          <p:cNvCxnSpPr/>
          <p:nvPr/>
        </p:nvCxnSpPr>
        <p:spPr>
          <a:xfrm>
            <a:off x="1164412" y="2906238"/>
            <a:ext cx="2893200" cy="0"/>
          </a:xfrm>
          <a:prstGeom prst="straightConnector1">
            <a:avLst/>
          </a:prstGeom>
          <a:noFill/>
          <a:ln w="9525" cap="rnd" cmpd="sng">
            <a:solidFill>
              <a:schemeClr val="lt2"/>
            </a:solidFill>
            <a:prstDash val="solid"/>
            <a:round/>
            <a:headEnd type="none" w="sm" len="sm"/>
            <a:tailEnd type="none" w="sm" len="sm"/>
          </a:ln>
        </p:spPr>
      </p:cxnSp>
      <p:cxnSp>
        <p:nvCxnSpPr>
          <p:cNvPr id="787" name="Google Shape;787;p84"/>
          <p:cNvCxnSpPr/>
          <p:nvPr/>
        </p:nvCxnSpPr>
        <p:spPr>
          <a:xfrm>
            <a:off x="1189753" y="3727738"/>
            <a:ext cx="2893200" cy="0"/>
          </a:xfrm>
          <a:prstGeom prst="straightConnector1">
            <a:avLst/>
          </a:prstGeom>
          <a:noFill/>
          <a:ln w="9525" cap="rnd" cmpd="sng">
            <a:solidFill>
              <a:schemeClr val="lt2"/>
            </a:solidFill>
            <a:prstDash val="solid"/>
            <a:round/>
            <a:headEnd type="none" w="sm" len="sm"/>
            <a:tailEnd type="none" w="sm" len="sm"/>
          </a:ln>
        </p:spPr>
      </p:cxnSp>
      <p:sp>
        <p:nvSpPr>
          <p:cNvPr id="788" name="Google Shape;788;p84"/>
          <p:cNvSpPr txBox="1">
            <a:spLocks noGrp="1"/>
          </p:cNvSpPr>
          <p:nvPr>
            <p:ph type="subTitle" idx="1"/>
          </p:nvPr>
        </p:nvSpPr>
        <p:spPr>
          <a:xfrm>
            <a:off x="1101413" y="1548450"/>
            <a:ext cx="3019200" cy="342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789" name="Google Shape;789;p84"/>
          <p:cNvSpPr txBox="1">
            <a:spLocks noGrp="1"/>
          </p:cNvSpPr>
          <p:nvPr>
            <p:ph type="subTitle" idx="2"/>
          </p:nvPr>
        </p:nvSpPr>
        <p:spPr>
          <a:xfrm>
            <a:off x="1101412" y="2260850"/>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90" name="Google Shape;790;p84"/>
          <p:cNvSpPr txBox="1">
            <a:spLocks noGrp="1"/>
          </p:cNvSpPr>
          <p:nvPr>
            <p:ph type="subTitle" idx="3"/>
          </p:nvPr>
        </p:nvSpPr>
        <p:spPr>
          <a:xfrm>
            <a:off x="1101415" y="3083811"/>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91" name="Google Shape;791;p84"/>
          <p:cNvSpPr txBox="1">
            <a:spLocks noGrp="1"/>
          </p:cNvSpPr>
          <p:nvPr>
            <p:ph type="subTitle" idx="4"/>
          </p:nvPr>
        </p:nvSpPr>
        <p:spPr>
          <a:xfrm>
            <a:off x="1101415" y="3897625"/>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92" name="Google Shape;792;p84"/>
          <p:cNvSpPr/>
          <p:nvPr/>
        </p:nvSpPr>
        <p:spPr>
          <a:xfrm rot="5400000">
            <a:off x="4367038" y="1710750"/>
            <a:ext cx="685800" cy="18300"/>
          </a:xfrm>
          <a:prstGeom prst="roundRect">
            <a:avLst>
              <a:gd name="adj" fmla="val 50000"/>
            </a:avLst>
          </a:prstGeom>
          <a:gradFill>
            <a:gsLst>
              <a:gs pos="0">
                <a:srgbClr val="A371F7"/>
              </a:gs>
              <a:gs pos="100000">
                <a:srgbClr val="DB61A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4"/>
          <p:cNvSpPr/>
          <p:nvPr/>
        </p:nvSpPr>
        <p:spPr>
          <a:xfrm rot="5400000">
            <a:off x="461805" y="1710750"/>
            <a:ext cx="685800" cy="18300"/>
          </a:xfrm>
          <a:prstGeom prst="roundRect">
            <a:avLst>
              <a:gd name="adj" fmla="val 50000"/>
            </a:avLst>
          </a:prstGeom>
          <a:gradFill>
            <a:gsLst>
              <a:gs pos="0">
                <a:srgbClr val="388BFD"/>
              </a:gs>
              <a:gs pos="50000">
                <a:srgbClr val="797EF9"/>
              </a:gs>
              <a:gs pos="100000">
                <a:srgbClr val="A371F7"/>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4"/>
          <p:cNvSpPr txBox="1">
            <a:spLocks noGrp="1"/>
          </p:cNvSpPr>
          <p:nvPr>
            <p:ph type="title"/>
          </p:nvPr>
        </p:nvSpPr>
        <p:spPr>
          <a:xfrm>
            <a:off x="804338" y="0"/>
            <a:ext cx="7544100" cy="11430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cxnSp>
        <p:nvCxnSpPr>
          <p:cNvPr id="795" name="Google Shape;795;p84"/>
          <p:cNvCxnSpPr/>
          <p:nvPr/>
        </p:nvCxnSpPr>
        <p:spPr>
          <a:xfrm>
            <a:off x="5069662" y="2906238"/>
            <a:ext cx="2893200" cy="0"/>
          </a:xfrm>
          <a:prstGeom prst="straightConnector1">
            <a:avLst/>
          </a:prstGeom>
          <a:noFill/>
          <a:ln w="9525" cap="rnd" cmpd="sng">
            <a:solidFill>
              <a:schemeClr val="lt2"/>
            </a:solidFill>
            <a:prstDash val="solid"/>
            <a:round/>
            <a:headEnd type="none" w="sm" len="sm"/>
            <a:tailEnd type="none" w="sm" len="sm"/>
          </a:ln>
        </p:spPr>
      </p:cxnSp>
      <p:cxnSp>
        <p:nvCxnSpPr>
          <p:cNvPr id="796" name="Google Shape;796;p84"/>
          <p:cNvCxnSpPr/>
          <p:nvPr/>
        </p:nvCxnSpPr>
        <p:spPr>
          <a:xfrm>
            <a:off x="5095003" y="3727738"/>
            <a:ext cx="2893200" cy="0"/>
          </a:xfrm>
          <a:prstGeom prst="straightConnector1">
            <a:avLst/>
          </a:prstGeom>
          <a:noFill/>
          <a:ln w="9525" cap="rnd" cmpd="sng">
            <a:solidFill>
              <a:schemeClr val="lt2"/>
            </a:solidFill>
            <a:prstDash val="solid"/>
            <a:round/>
            <a:headEnd type="none" w="sm" len="sm"/>
            <a:tailEnd type="none" w="sm" len="sm"/>
          </a:ln>
        </p:spPr>
      </p:cxnSp>
      <p:sp>
        <p:nvSpPr>
          <p:cNvPr id="797" name="Google Shape;797;p84"/>
          <p:cNvSpPr txBox="1">
            <a:spLocks noGrp="1"/>
          </p:cNvSpPr>
          <p:nvPr>
            <p:ph type="subTitle" idx="5"/>
          </p:nvPr>
        </p:nvSpPr>
        <p:spPr>
          <a:xfrm>
            <a:off x="5006663" y="1548450"/>
            <a:ext cx="3019200" cy="342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798" name="Google Shape;798;p84"/>
          <p:cNvSpPr txBox="1">
            <a:spLocks noGrp="1"/>
          </p:cNvSpPr>
          <p:nvPr>
            <p:ph type="subTitle" idx="6"/>
          </p:nvPr>
        </p:nvSpPr>
        <p:spPr>
          <a:xfrm>
            <a:off x="5006537" y="2260850"/>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799" name="Google Shape;799;p84"/>
          <p:cNvSpPr txBox="1">
            <a:spLocks noGrp="1"/>
          </p:cNvSpPr>
          <p:nvPr>
            <p:ph type="subTitle" idx="7"/>
          </p:nvPr>
        </p:nvSpPr>
        <p:spPr>
          <a:xfrm>
            <a:off x="5006540" y="3083811"/>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00" name="Google Shape;800;p84"/>
          <p:cNvSpPr txBox="1">
            <a:spLocks noGrp="1"/>
          </p:cNvSpPr>
          <p:nvPr>
            <p:ph type="subTitle" idx="8"/>
          </p:nvPr>
        </p:nvSpPr>
        <p:spPr>
          <a:xfrm>
            <a:off x="5006540" y="3897625"/>
            <a:ext cx="3116700" cy="475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78. Three silos">
  <p:cSld name="Three silos">
    <p:spTree>
      <p:nvGrpSpPr>
        <p:cNvPr id="1" name="Shape 801"/>
        <p:cNvGrpSpPr/>
        <p:nvPr/>
      </p:nvGrpSpPr>
      <p:grpSpPr>
        <a:xfrm>
          <a:off x="0" y="0"/>
          <a:ext cx="0" cy="0"/>
          <a:chOff x="0" y="0"/>
          <a:chExt cx="0" cy="0"/>
        </a:xfrm>
      </p:grpSpPr>
      <p:sp>
        <p:nvSpPr>
          <p:cNvPr id="802" name="Google Shape;802;p85"/>
          <p:cNvSpPr/>
          <p:nvPr/>
        </p:nvSpPr>
        <p:spPr>
          <a:xfrm>
            <a:off x="447050" y="1123950"/>
            <a:ext cx="2614500" cy="3295800"/>
          </a:xfrm>
          <a:prstGeom prst="roundRect">
            <a:avLst>
              <a:gd name="adj" fmla="val 3738"/>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5"/>
          <p:cNvSpPr/>
          <p:nvPr/>
        </p:nvSpPr>
        <p:spPr>
          <a:xfrm>
            <a:off x="3252059" y="1123950"/>
            <a:ext cx="2673000" cy="3295800"/>
          </a:xfrm>
          <a:prstGeom prst="roundRect">
            <a:avLst>
              <a:gd name="adj" fmla="val 3738"/>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5"/>
          <p:cNvSpPr/>
          <p:nvPr/>
        </p:nvSpPr>
        <p:spPr>
          <a:xfrm>
            <a:off x="6091383" y="1123950"/>
            <a:ext cx="2614500" cy="3295800"/>
          </a:xfrm>
          <a:prstGeom prst="roundRect">
            <a:avLst>
              <a:gd name="adj" fmla="val 3738"/>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5"/>
          <p:cNvSpPr/>
          <p:nvPr/>
        </p:nvSpPr>
        <p:spPr>
          <a:xfrm rot="5400000">
            <a:off x="104363" y="1675500"/>
            <a:ext cx="685800" cy="18300"/>
          </a:xfrm>
          <a:prstGeom prst="roundRect">
            <a:avLst>
              <a:gd name="adj" fmla="val 50000"/>
            </a:avLst>
          </a:prstGeom>
          <a:gradFill>
            <a:gsLst>
              <a:gs pos="0">
                <a:srgbClr val="A371F7"/>
              </a:gs>
              <a:gs pos="100000">
                <a:srgbClr val="DB61A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5"/>
          <p:cNvSpPr/>
          <p:nvPr/>
        </p:nvSpPr>
        <p:spPr>
          <a:xfrm rot="5400000">
            <a:off x="2909443" y="1751700"/>
            <a:ext cx="685800" cy="18300"/>
          </a:xfrm>
          <a:prstGeom prst="roundRect">
            <a:avLst>
              <a:gd name="adj" fmla="val 50000"/>
            </a:avLst>
          </a:prstGeom>
          <a:gradFill>
            <a:gsLst>
              <a:gs pos="0">
                <a:srgbClr val="388BFD"/>
              </a:gs>
              <a:gs pos="50000">
                <a:srgbClr val="797EF9"/>
              </a:gs>
              <a:gs pos="100000">
                <a:srgbClr val="A371F7"/>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5"/>
          <p:cNvSpPr/>
          <p:nvPr/>
        </p:nvSpPr>
        <p:spPr>
          <a:xfrm rot="5400000">
            <a:off x="5748850" y="1751700"/>
            <a:ext cx="685800" cy="18300"/>
          </a:xfrm>
          <a:prstGeom prst="roundRect">
            <a:avLst>
              <a:gd name="adj" fmla="val 50000"/>
            </a:avLst>
          </a:prstGeom>
          <a:gradFill>
            <a:gsLst>
              <a:gs pos="0">
                <a:srgbClr val="57CCC5"/>
              </a:gs>
              <a:gs pos="100000">
                <a:srgbClr val="388BFD"/>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5"/>
          <p:cNvSpPr txBox="1">
            <a:spLocks noGrp="1"/>
          </p:cNvSpPr>
          <p:nvPr>
            <p:ph type="subTitle" idx="1"/>
          </p:nvPr>
        </p:nvSpPr>
        <p:spPr>
          <a:xfrm>
            <a:off x="600275" y="1301875"/>
            <a:ext cx="2257200" cy="34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809" name="Google Shape;809;p85"/>
          <p:cNvSpPr txBox="1">
            <a:spLocks noGrp="1"/>
          </p:cNvSpPr>
          <p:nvPr>
            <p:ph type="subTitle" idx="2"/>
          </p:nvPr>
        </p:nvSpPr>
        <p:spPr>
          <a:xfrm>
            <a:off x="3463913" y="1301875"/>
            <a:ext cx="2257200" cy="34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cxnSp>
        <p:nvCxnSpPr>
          <p:cNvPr id="810" name="Google Shape;810;p85"/>
          <p:cNvCxnSpPr/>
          <p:nvPr/>
        </p:nvCxnSpPr>
        <p:spPr>
          <a:xfrm>
            <a:off x="6324927" y="2894425"/>
            <a:ext cx="2095200" cy="0"/>
          </a:xfrm>
          <a:prstGeom prst="straightConnector1">
            <a:avLst/>
          </a:prstGeom>
          <a:noFill/>
          <a:ln w="9525" cap="rnd" cmpd="sng">
            <a:solidFill>
              <a:schemeClr val="lt2"/>
            </a:solidFill>
            <a:prstDash val="solid"/>
            <a:round/>
            <a:headEnd type="none" w="sm" len="sm"/>
            <a:tailEnd type="none" w="sm" len="sm"/>
          </a:ln>
        </p:spPr>
      </p:cxnSp>
      <p:cxnSp>
        <p:nvCxnSpPr>
          <p:cNvPr id="811" name="Google Shape;811;p85"/>
          <p:cNvCxnSpPr/>
          <p:nvPr/>
        </p:nvCxnSpPr>
        <p:spPr>
          <a:xfrm>
            <a:off x="6324929" y="3744500"/>
            <a:ext cx="2095200" cy="0"/>
          </a:xfrm>
          <a:prstGeom prst="straightConnector1">
            <a:avLst/>
          </a:prstGeom>
          <a:noFill/>
          <a:ln w="9525" cap="rnd" cmpd="sng">
            <a:solidFill>
              <a:schemeClr val="lt2"/>
            </a:solidFill>
            <a:prstDash val="solid"/>
            <a:round/>
            <a:headEnd type="none" w="sm" len="sm"/>
            <a:tailEnd type="none" w="sm" len="sm"/>
          </a:ln>
        </p:spPr>
      </p:cxnSp>
      <p:sp>
        <p:nvSpPr>
          <p:cNvPr id="812" name="Google Shape;812;p85"/>
          <p:cNvSpPr txBox="1">
            <a:spLocks noGrp="1"/>
          </p:cNvSpPr>
          <p:nvPr>
            <p:ph type="subTitle" idx="3"/>
          </p:nvPr>
        </p:nvSpPr>
        <p:spPr>
          <a:xfrm>
            <a:off x="6268875" y="1301875"/>
            <a:ext cx="2257200" cy="34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000"/>
              <a:buNone/>
              <a:defRPr sz="2000" b="1">
                <a:solidFill>
                  <a:schemeClr val="dk1"/>
                </a:solidFill>
              </a:defRPr>
            </a:lvl1pPr>
            <a:lvl2pPr lvl="1" rtl="0">
              <a:spcBef>
                <a:spcPts val="0"/>
              </a:spcBef>
              <a:spcAft>
                <a:spcPts val="0"/>
              </a:spcAft>
              <a:buClr>
                <a:schemeClr val="dk1"/>
              </a:buClr>
              <a:buSzPts val="1600"/>
              <a:buNone/>
              <a:defRPr sz="1600" b="1">
                <a:solidFill>
                  <a:schemeClr val="dk1"/>
                </a:solidFill>
              </a:defRPr>
            </a:lvl2pPr>
            <a:lvl3pPr lvl="2" rtl="0">
              <a:spcBef>
                <a:spcPts val="0"/>
              </a:spcBef>
              <a:spcAft>
                <a:spcPts val="0"/>
              </a:spcAft>
              <a:buClr>
                <a:schemeClr val="dk1"/>
              </a:buClr>
              <a:buSzPts val="1600"/>
              <a:buNone/>
              <a:defRPr sz="1600" b="1">
                <a:solidFill>
                  <a:schemeClr val="dk1"/>
                </a:solidFill>
              </a:defRPr>
            </a:lvl3pPr>
            <a:lvl4pPr lvl="3" rtl="0">
              <a:spcBef>
                <a:spcPts val="0"/>
              </a:spcBef>
              <a:spcAft>
                <a:spcPts val="0"/>
              </a:spcAft>
              <a:buClr>
                <a:schemeClr val="dk1"/>
              </a:buClr>
              <a:buSzPts val="1600"/>
              <a:buNone/>
              <a:defRPr sz="1600" b="1">
                <a:solidFill>
                  <a:schemeClr val="dk1"/>
                </a:solidFill>
              </a:defRPr>
            </a:lvl4pPr>
            <a:lvl5pPr lvl="4" rtl="0">
              <a:spcBef>
                <a:spcPts val="0"/>
              </a:spcBef>
              <a:spcAft>
                <a:spcPts val="0"/>
              </a:spcAft>
              <a:buClr>
                <a:schemeClr val="dk1"/>
              </a:buClr>
              <a:buSzPts val="1600"/>
              <a:buNone/>
              <a:defRPr sz="1600" b="1">
                <a:solidFill>
                  <a:schemeClr val="dk1"/>
                </a:solidFill>
              </a:defRPr>
            </a:lvl5pPr>
            <a:lvl6pPr lvl="5" rtl="0">
              <a:spcBef>
                <a:spcPts val="0"/>
              </a:spcBef>
              <a:spcAft>
                <a:spcPts val="0"/>
              </a:spcAft>
              <a:buClr>
                <a:schemeClr val="dk1"/>
              </a:buClr>
              <a:buSzPts val="1600"/>
              <a:buNone/>
              <a:defRPr sz="1600" b="1">
                <a:solidFill>
                  <a:schemeClr val="dk1"/>
                </a:solidFill>
              </a:defRPr>
            </a:lvl6pPr>
            <a:lvl7pPr lvl="6" rtl="0">
              <a:spcBef>
                <a:spcPts val="0"/>
              </a:spcBef>
              <a:spcAft>
                <a:spcPts val="0"/>
              </a:spcAft>
              <a:buClr>
                <a:schemeClr val="dk1"/>
              </a:buClr>
              <a:buSzPts val="1600"/>
              <a:buNone/>
              <a:defRPr sz="1600" b="1">
                <a:solidFill>
                  <a:schemeClr val="dk1"/>
                </a:solidFill>
              </a:defRPr>
            </a:lvl7pPr>
            <a:lvl8pPr lvl="7" rtl="0">
              <a:spcBef>
                <a:spcPts val="0"/>
              </a:spcBef>
              <a:spcAft>
                <a:spcPts val="0"/>
              </a:spcAft>
              <a:buClr>
                <a:schemeClr val="dk1"/>
              </a:buClr>
              <a:buSzPts val="1600"/>
              <a:buNone/>
              <a:defRPr sz="1600" b="1">
                <a:solidFill>
                  <a:schemeClr val="dk1"/>
                </a:solidFill>
              </a:defRPr>
            </a:lvl8pPr>
            <a:lvl9pPr lvl="8" rtl="0">
              <a:spcBef>
                <a:spcPts val="0"/>
              </a:spcBef>
              <a:spcAft>
                <a:spcPts val="0"/>
              </a:spcAft>
              <a:buClr>
                <a:schemeClr val="dk1"/>
              </a:buClr>
              <a:buSzPts val="1600"/>
              <a:buNone/>
              <a:defRPr sz="1600" b="1">
                <a:solidFill>
                  <a:schemeClr val="dk1"/>
                </a:solidFill>
              </a:defRPr>
            </a:lvl9pPr>
          </a:lstStyle>
          <a:p>
            <a:endParaRPr/>
          </a:p>
        </p:txBody>
      </p:sp>
      <p:sp>
        <p:nvSpPr>
          <p:cNvPr id="813" name="Google Shape;813;p85"/>
          <p:cNvSpPr txBox="1">
            <a:spLocks noGrp="1"/>
          </p:cNvSpPr>
          <p:nvPr>
            <p:ph type="subTitle" idx="4"/>
          </p:nvPr>
        </p:nvSpPr>
        <p:spPr>
          <a:xfrm>
            <a:off x="6260950" y="2142925"/>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14" name="Google Shape;814;p85"/>
          <p:cNvSpPr txBox="1">
            <a:spLocks noGrp="1"/>
          </p:cNvSpPr>
          <p:nvPr>
            <p:ph type="subTitle" idx="5"/>
          </p:nvPr>
        </p:nvSpPr>
        <p:spPr>
          <a:xfrm>
            <a:off x="6260950" y="2916675"/>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15" name="Google Shape;815;p85"/>
          <p:cNvSpPr txBox="1">
            <a:spLocks noGrp="1"/>
          </p:cNvSpPr>
          <p:nvPr>
            <p:ph type="subTitle" idx="6"/>
          </p:nvPr>
        </p:nvSpPr>
        <p:spPr>
          <a:xfrm>
            <a:off x="6260950" y="3744499"/>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cxnSp>
        <p:nvCxnSpPr>
          <p:cNvPr id="816" name="Google Shape;816;p85"/>
          <p:cNvCxnSpPr/>
          <p:nvPr/>
        </p:nvCxnSpPr>
        <p:spPr>
          <a:xfrm>
            <a:off x="3511827" y="2892800"/>
            <a:ext cx="2095200" cy="0"/>
          </a:xfrm>
          <a:prstGeom prst="straightConnector1">
            <a:avLst/>
          </a:prstGeom>
          <a:noFill/>
          <a:ln w="9525" cap="rnd" cmpd="sng">
            <a:solidFill>
              <a:schemeClr val="lt2"/>
            </a:solidFill>
            <a:prstDash val="solid"/>
            <a:round/>
            <a:headEnd type="none" w="sm" len="sm"/>
            <a:tailEnd type="none" w="sm" len="sm"/>
          </a:ln>
        </p:spPr>
      </p:cxnSp>
      <p:cxnSp>
        <p:nvCxnSpPr>
          <p:cNvPr id="817" name="Google Shape;817;p85"/>
          <p:cNvCxnSpPr/>
          <p:nvPr/>
        </p:nvCxnSpPr>
        <p:spPr>
          <a:xfrm>
            <a:off x="3511829" y="3742875"/>
            <a:ext cx="2095200" cy="0"/>
          </a:xfrm>
          <a:prstGeom prst="straightConnector1">
            <a:avLst/>
          </a:prstGeom>
          <a:noFill/>
          <a:ln w="9525" cap="rnd" cmpd="sng">
            <a:solidFill>
              <a:schemeClr val="lt2"/>
            </a:solidFill>
            <a:prstDash val="solid"/>
            <a:round/>
            <a:headEnd type="none" w="sm" len="sm"/>
            <a:tailEnd type="none" w="sm" len="sm"/>
          </a:ln>
        </p:spPr>
      </p:cxnSp>
      <p:sp>
        <p:nvSpPr>
          <p:cNvPr id="818" name="Google Shape;818;p85"/>
          <p:cNvSpPr txBox="1">
            <a:spLocks noGrp="1"/>
          </p:cNvSpPr>
          <p:nvPr>
            <p:ph type="subTitle" idx="7"/>
          </p:nvPr>
        </p:nvSpPr>
        <p:spPr>
          <a:xfrm>
            <a:off x="3447850" y="2141300"/>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19" name="Google Shape;819;p85"/>
          <p:cNvSpPr txBox="1">
            <a:spLocks noGrp="1"/>
          </p:cNvSpPr>
          <p:nvPr>
            <p:ph type="subTitle" idx="8"/>
          </p:nvPr>
        </p:nvSpPr>
        <p:spPr>
          <a:xfrm>
            <a:off x="3447850" y="2915050"/>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20" name="Google Shape;820;p85"/>
          <p:cNvSpPr txBox="1">
            <a:spLocks noGrp="1"/>
          </p:cNvSpPr>
          <p:nvPr>
            <p:ph type="subTitle" idx="9"/>
          </p:nvPr>
        </p:nvSpPr>
        <p:spPr>
          <a:xfrm>
            <a:off x="3447850" y="3742874"/>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cxnSp>
        <p:nvCxnSpPr>
          <p:cNvPr id="821" name="Google Shape;821;p85"/>
          <p:cNvCxnSpPr/>
          <p:nvPr/>
        </p:nvCxnSpPr>
        <p:spPr>
          <a:xfrm>
            <a:off x="658952" y="2892800"/>
            <a:ext cx="2095200" cy="0"/>
          </a:xfrm>
          <a:prstGeom prst="straightConnector1">
            <a:avLst/>
          </a:prstGeom>
          <a:noFill/>
          <a:ln w="9525" cap="rnd" cmpd="sng">
            <a:solidFill>
              <a:schemeClr val="lt2"/>
            </a:solidFill>
            <a:prstDash val="solid"/>
            <a:round/>
            <a:headEnd type="none" w="sm" len="sm"/>
            <a:tailEnd type="none" w="sm" len="sm"/>
          </a:ln>
        </p:spPr>
      </p:cxnSp>
      <p:cxnSp>
        <p:nvCxnSpPr>
          <p:cNvPr id="822" name="Google Shape;822;p85"/>
          <p:cNvCxnSpPr/>
          <p:nvPr/>
        </p:nvCxnSpPr>
        <p:spPr>
          <a:xfrm>
            <a:off x="658954" y="3742875"/>
            <a:ext cx="2095200" cy="0"/>
          </a:xfrm>
          <a:prstGeom prst="straightConnector1">
            <a:avLst/>
          </a:prstGeom>
          <a:noFill/>
          <a:ln w="9525" cap="rnd" cmpd="sng">
            <a:solidFill>
              <a:schemeClr val="lt2"/>
            </a:solidFill>
            <a:prstDash val="solid"/>
            <a:round/>
            <a:headEnd type="none" w="sm" len="sm"/>
            <a:tailEnd type="none" w="sm" len="sm"/>
          </a:ln>
        </p:spPr>
      </p:cxnSp>
      <p:sp>
        <p:nvSpPr>
          <p:cNvPr id="823" name="Google Shape;823;p85"/>
          <p:cNvSpPr txBox="1">
            <a:spLocks noGrp="1"/>
          </p:cNvSpPr>
          <p:nvPr>
            <p:ph type="subTitle" idx="13"/>
          </p:nvPr>
        </p:nvSpPr>
        <p:spPr>
          <a:xfrm>
            <a:off x="594975" y="2141300"/>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24" name="Google Shape;824;p85"/>
          <p:cNvSpPr txBox="1">
            <a:spLocks noGrp="1"/>
          </p:cNvSpPr>
          <p:nvPr>
            <p:ph type="subTitle" idx="14"/>
          </p:nvPr>
        </p:nvSpPr>
        <p:spPr>
          <a:xfrm>
            <a:off x="594975" y="2915050"/>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25" name="Google Shape;825;p85"/>
          <p:cNvSpPr txBox="1">
            <a:spLocks noGrp="1"/>
          </p:cNvSpPr>
          <p:nvPr>
            <p:ph type="subTitle" idx="15"/>
          </p:nvPr>
        </p:nvSpPr>
        <p:spPr>
          <a:xfrm>
            <a:off x="594975" y="3742874"/>
            <a:ext cx="2257200" cy="751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a:solidFill>
                  <a:schemeClr val="dk2"/>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826" name="Google Shape;826;p85"/>
          <p:cNvSpPr txBox="1">
            <a:spLocks noGrp="1"/>
          </p:cNvSpPr>
          <p:nvPr>
            <p:ph type="title"/>
          </p:nvPr>
        </p:nvSpPr>
        <p:spPr>
          <a:xfrm>
            <a:off x="456425" y="0"/>
            <a:ext cx="8249400" cy="1143000"/>
          </a:xfrm>
          <a:prstGeom prst="rect">
            <a:avLst/>
          </a:prstGeom>
          <a:noFill/>
          <a:ln>
            <a:noFill/>
          </a:ln>
        </p:spPr>
        <p:txBody>
          <a:bodyPr spcFirstLastPara="1" wrap="square" lIns="34275" tIns="17150" rIns="34275" bIns="17150" anchor="ctr" anchorCtr="0">
            <a:noAutofit/>
          </a:bodyPr>
          <a:lstStyle>
            <a:lvl1pPr marR="0" lvl="0" algn="ctr"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ctr"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79. Four part gradient cycle">
  <p:cSld name="Four part gradient cycle_1">
    <p:spTree>
      <p:nvGrpSpPr>
        <p:cNvPr id="1" name="Shape 827"/>
        <p:cNvGrpSpPr/>
        <p:nvPr/>
      </p:nvGrpSpPr>
      <p:grpSpPr>
        <a:xfrm>
          <a:off x="0" y="0"/>
          <a:ext cx="0" cy="0"/>
          <a:chOff x="0" y="0"/>
          <a:chExt cx="0" cy="0"/>
        </a:xfrm>
      </p:grpSpPr>
      <p:grpSp>
        <p:nvGrpSpPr>
          <p:cNvPr id="828" name="Google Shape;828;p86"/>
          <p:cNvGrpSpPr/>
          <p:nvPr/>
        </p:nvGrpSpPr>
        <p:grpSpPr>
          <a:xfrm rot="-5400000" flipH="1">
            <a:off x="5969688" y="1920088"/>
            <a:ext cx="120015" cy="1042512"/>
            <a:chOff x="8582701" y="8238489"/>
            <a:chExt cx="320040" cy="2780031"/>
          </a:xfrm>
        </p:grpSpPr>
        <p:cxnSp>
          <p:nvCxnSpPr>
            <p:cNvPr id="829" name="Google Shape;829;p86"/>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30" name="Google Shape;830;p8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31" name="Google Shape;831;p86"/>
          <p:cNvGrpSpPr/>
          <p:nvPr/>
        </p:nvGrpSpPr>
        <p:grpSpPr>
          <a:xfrm rot="5400000">
            <a:off x="3043291" y="1907620"/>
            <a:ext cx="120015" cy="1042512"/>
            <a:chOff x="8582701" y="8238489"/>
            <a:chExt cx="320040" cy="2780031"/>
          </a:xfrm>
        </p:grpSpPr>
        <p:cxnSp>
          <p:nvCxnSpPr>
            <p:cNvPr id="832" name="Google Shape;832;p86"/>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33" name="Google Shape;833;p8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34" name="Google Shape;834;p86"/>
          <p:cNvGrpSpPr/>
          <p:nvPr/>
        </p:nvGrpSpPr>
        <p:grpSpPr>
          <a:xfrm>
            <a:off x="4520748" y="3278904"/>
            <a:ext cx="120015" cy="1042512"/>
            <a:chOff x="8582701" y="8238489"/>
            <a:chExt cx="320040" cy="2780031"/>
          </a:xfrm>
        </p:grpSpPr>
        <p:cxnSp>
          <p:nvCxnSpPr>
            <p:cNvPr id="835" name="Google Shape;835;p86"/>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36" name="Google Shape;836;p8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37" name="Google Shape;837;p86"/>
          <p:cNvGrpSpPr/>
          <p:nvPr/>
        </p:nvGrpSpPr>
        <p:grpSpPr>
          <a:xfrm rot="10800000" flipH="1">
            <a:off x="4520748" y="414430"/>
            <a:ext cx="120015" cy="1042512"/>
            <a:chOff x="8582701" y="8238489"/>
            <a:chExt cx="320040" cy="2780031"/>
          </a:xfrm>
        </p:grpSpPr>
        <p:cxnSp>
          <p:nvCxnSpPr>
            <p:cNvPr id="838" name="Google Shape;838;p86"/>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39" name="Google Shape;839;p8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40" name="Google Shape;840;p86"/>
          <p:cNvGrpSpPr/>
          <p:nvPr/>
        </p:nvGrpSpPr>
        <p:grpSpPr>
          <a:xfrm flipH="1">
            <a:off x="3226689" y="1057275"/>
            <a:ext cx="2689988" cy="2743200"/>
            <a:chOff x="2466726" y="-956149"/>
            <a:chExt cx="10032273" cy="10058401"/>
          </a:xfrm>
        </p:grpSpPr>
        <p:sp>
          <p:nvSpPr>
            <p:cNvPr id="841" name="Google Shape;841;p86"/>
            <p:cNvSpPr/>
            <p:nvPr/>
          </p:nvSpPr>
          <p:spPr>
            <a:xfrm>
              <a:off x="6050072" y="-956149"/>
              <a:ext cx="6447769" cy="498348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gradFill>
              <a:gsLst>
                <a:gs pos="0">
                  <a:srgbClr val="A371F7"/>
                </a:gs>
                <a:gs pos="100000">
                  <a:srgbClr val="6E40C9"/>
                </a:gs>
              </a:gsLst>
              <a:lin ang="27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lt1"/>
                </a:solidFill>
                <a:latin typeface="Arial"/>
                <a:ea typeface="Arial"/>
                <a:cs typeface="Arial"/>
                <a:sym typeface="Arial"/>
              </a:endParaRPr>
            </a:p>
          </p:txBody>
        </p:sp>
        <p:sp>
          <p:nvSpPr>
            <p:cNvPr id="842" name="Google Shape;842;p86"/>
            <p:cNvSpPr/>
            <p:nvPr/>
          </p:nvSpPr>
          <p:spPr>
            <a:xfrm>
              <a:off x="2466726" y="-954993"/>
              <a:ext cx="4983482" cy="64477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gradFill>
              <a:gsLst>
                <a:gs pos="0">
                  <a:srgbClr val="A371F7"/>
                </a:gs>
                <a:gs pos="100000">
                  <a:srgbClr val="388BFD"/>
                </a:gs>
              </a:gsLst>
              <a:lin ang="54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lt1"/>
                </a:solidFill>
                <a:latin typeface="Arial"/>
                <a:ea typeface="Arial"/>
                <a:cs typeface="Arial"/>
                <a:sym typeface="Arial"/>
              </a:endParaRPr>
            </a:p>
          </p:txBody>
        </p:sp>
        <p:sp>
          <p:nvSpPr>
            <p:cNvPr id="843" name="Google Shape;843;p86"/>
            <p:cNvSpPr/>
            <p:nvPr/>
          </p:nvSpPr>
          <p:spPr>
            <a:xfrm>
              <a:off x="2467884" y="4118771"/>
              <a:ext cx="6447771" cy="4983481"/>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gradFill>
              <a:gsLst>
                <a:gs pos="0">
                  <a:srgbClr val="388BFD"/>
                </a:gs>
                <a:gs pos="82000">
                  <a:srgbClr val="1158C7"/>
                </a:gs>
                <a:gs pos="100000">
                  <a:srgbClr val="1158C7"/>
                </a:gs>
              </a:gsLst>
              <a:lin ang="39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lt1"/>
                </a:solidFill>
                <a:latin typeface="Arial"/>
                <a:ea typeface="Arial"/>
                <a:cs typeface="Arial"/>
                <a:sym typeface="Arial"/>
              </a:endParaRPr>
            </a:p>
          </p:txBody>
        </p:sp>
        <p:sp>
          <p:nvSpPr>
            <p:cNvPr id="844" name="Google Shape;844;p86"/>
            <p:cNvSpPr/>
            <p:nvPr/>
          </p:nvSpPr>
          <p:spPr>
            <a:xfrm>
              <a:off x="7515520" y="2653324"/>
              <a:ext cx="4983479" cy="6447772"/>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gradFill>
              <a:gsLst>
                <a:gs pos="0">
                  <a:srgbClr val="6E40C9"/>
                </a:gs>
                <a:gs pos="16000">
                  <a:srgbClr val="6E40C9"/>
                </a:gs>
                <a:gs pos="100000">
                  <a:srgbClr val="1158C7"/>
                </a:gs>
              </a:gsLst>
              <a:lin ang="54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lt1"/>
                </a:solidFill>
                <a:latin typeface="Arial"/>
                <a:ea typeface="Arial"/>
                <a:cs typeface="Arial"/>
                <a:sym typeface="Arial"/>
              </a:endParaRPr>
            </a:p>
          </p:txBody>
        </p:sp>
      </p:grpSp>
      <p:sp>
        <p:nvSpPr>
          <p:cNvPr id="845" name="Google Shape;845;p86"/>
          <p:cNvSpPr txBox="1">
            <a:spLocks noGrp="1"/>
          </p:cNvSpPr>
          <p:nvPr>
            <p:ph type="subTitle" idx="1"/>
          </p:nvPr>
        </p:nvSpPr>
        <p:spPr>
          <a:xfrm>
            <a:off x="429768" y="23774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846" name="Google Shape;846;p86"/>
          <p:cNvSpPr txBox="1">
            <a:spLocks noGrp="1"/>
          </p:cNvSpPr>
          <p:nvPr>
            <p:ph type="subTitle" idx="2"/>
          </p:nvPr>
        </p:nvSpPr>
        <p:spPr>
          <a:xfrm>
            <a:off x="429768" y="24414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847" name="Google Shape;847;p86"/>
          <p:cNvSpPr txBox="1">
            <a:spLocks noGrp="1"/>
          </p:cNvSpPr>
          <p:nvPr>
            <p:ph type="subTitle" idx="3"/>
          </p:nvPr>
        </p:nvSpPr>
        <p:spPr>
          <a:xfrm>
            <a:off x="4745736" y="41148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48" name="Google Shape;848;p86"/>
          <p:cNvSpPr txBox="1">
            <a:spLocks noGrp="1"/>
          </p:cNvSpPr>
          <p:nvPr>
            <p:ph type="subTitle" idx="4"/>
          </p:nvPr>
        </p:nvSpPr>
        <p:spPr>
          <a:xfrm>
            <a:off x="4748136" y="47548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849" name="Google Shape;849;p86"/>
          <p:cNvSpPr txBox="1">
            <a:spLocks noGrp="1"/>
          </p:cNvSpPr>
          <p:nvPr>
            <p:ph type="subTitle" idx="5"/>
          </p:nvPr>
        </p:nvSpPr>
        <p:spPr>
          <a:xfrm>
            <a:off x="4745736" y="420624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50" name="Google Shape;850;p86"/>
          <p:cNvSpPr txBox="1">
            <a:spLocks noGrp="1"/>
          </p:cNvSpPr>
          <p:nvPr>
            <p:ph type="subTitle" idx="6"/>
          </p:nvPr>
        </p:nvSpPr>
        <p:spPr>
          <a:xfrm>
            <a:off x="4745736" y="427024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851" name="Google Shape;851;p86"/>
          <p:cNvSpPr txBox="1">
            <a:spLocks noGrp="1"/>
          </p:cNvSpPr>
          <p:nvPr>
            <p:ph type="subTitle" idx="7"/>
          </p:nvPr>
        </p:nvSpPr>
        <p:spPr>
          <a:xfrm>
            <a:off x="6638544" y="2386584"/>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52" name="Google Shape;852;p86"/>
          <p:cNvSpPr txBox="1">
            <a:spLocks noGrp="1"/>
          </p:cNvSpPr>
          <p:nvPr>
            <p:ph type="subTitle" idx="8"/>
          </p:nvPr>
        </p:nvSpPr>
        <p:spPr>
          <a:xfrm>
            <a:off x="6638544" y="2450592"/>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80. Four part gradient cycle">
  <p:cSld name="Four part gradient cycle_2">
    <p:spTree>
      <p:nvGrpSpPr>
        <p:cNvPr id="1" name="Shape 853"/>
        <p:cNvGrpSpPr/>
        <p:nvPr/>
      </p:nvGrpSpPr>
      <p:grpSpPr>
        <a:xfrm>
          <a:off x="0" y="0"/>
          <a:ext cx="0" cy="0"/>
          <a:chOff x="0" y="0"/>
          <a:chExt cx="0" cy="0"/>
        </a:xfrm>
      </p:grpSpPr>
      <p:grpSp>
        <p:nvGrpSpPr>
          <p:cNvPr id="854" name="Google Shape;854;p87"/>
          <p:cNvGrpSpPr/>
          <p:nvPr/>
        </p:nvGrpSpPr>
        <p:grpSpPr>
          <a:xfrm rot="-5400000" flipH="1">
            <a:off x="5969688" y="1920088"/>
            <a:ext cx="120015" cy="1042512"/>
            <a:chOff x="8582701" y="8238489"/>
            <a:chExt cx="320040" cy="2780031"/>
          </a:xfrm>
        </p:grpSpPr>
        <p:cxnSp>
          <p:nvCxnSpPr>
            <p:cNvPr id="855" name="Google Shape;855;p87"/>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56" name="Google Shape;856;p8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57" name="Google Shape;857;p87"/>
          <p:cNvGrpSpPr/>
          <p:nvPr/>
        </p:nvGrpSpPr>
        <p:grpSpPr>
          <a:xfrm rot="5400000">
            <a:off x="3043291" y="1907620"/>
            <a:ext cx="120015" cy="1042512"/>
            <a:chOff x="8582701" y="8238489"/>
            <a:chExt cx="320040" cy="2780031"/>
          </a:xfrm>
        </p:grpSpPr>
        <p:cxnSp>
          <p:nvCxnSpPr>
            <p:cNvPr id="858" name="Google Shape;858;p87"/>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59" name="Google Shape;859;p8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60" name="Google Shape;860;p87"/>
          <p:cNvGrpSpPr/>
          <p:nvPr/>
        </p:nvGrpSpPr>
        <p:grpSpPr>
          <a:xfrm>
            <a:off x="4520748" y="3278904"/>
            <a:ext cx="120015" cy="1042512"/>
            <a:chOff x="8582701" y="8238489"/>
            <a:chExt cx="320040" cy="2780031"/>
          </a:xfrm>
        </p:grpSpPr>
        <p:cxnSp>
          <p:nvCxnSpPr>
            <p:cNvPr id="861" name="Google Shape;861;p87"/>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62" name="Google Shape;862;p8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63" name="Google Shape;863;p87"/>
          <p:cNvGrpSpPr/>
          <p:nvPr/>
        </p:nvGrpSpPr>
        <p:grpSpPr>
          <a:xfrm rot="10800000" flipH="1">
            <a:off x="4520748" y="414430"/>
            <a:ext cx="120015" cy="1042512"/>
            <a:chOff x="8582701" y="8238489"/>
            <a:chExt cx="320040" cy="2780031"/>
          </a:xfrm>
        </p:grpSpPr>
        <p:cxnSp>
          <p:nvCxnSpPr>
            <p:cNvPr id="864" name="Google Shape;864;p87"/>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65" name="Google Shape;865;p8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66" name="Google Shape;866;p87"/>
          <p:cNvGrpSpPr/>
          <p:nvPr/>
        </p:nvGrpSpPr>
        <p:grpSpPr>
          <a:xfrm flipH="1">
            <a:off x="3226689" y="1057362"/>
            <a:ext cx="2689988" cy="2743200"/>
            <a:chOff x="2466726" y="-956149"/>
            <a:chExt cx="10032274" cy="10058401"/>
          </a:xfrm>
        </p:grpSpPr>
        <p:sp>
          <p:nvSpPr>
            <p:cNvPr id="867" name="Google Shape;867;p87"/>
            <p:cNvSpPr/>
            <p:nvPr/>
          </p:nvSpPr>
          <p:spPr>
            <a:xfrm>
              <a:off x="6050072" y="-956149"/>
              <a:ext cx="6447769" cy="498348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gradFill>
              <a:gsLst>
                <a:gs pos="0">
                  <a:srgbClr val="56D364"/>
                </a:gs>
                <a:gs pos="88000">
                  <a:srgbClr val="238636"/>
                </a:gs>
                <a:gs pos="100000">
                  <a:srgbClr val="238636"/>
                </a:gs>
              </a:gsLst>
              <a:lin ang="27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0" i="0" u="none" strike="noStrike" cap="none">
                <a:solidFill>
                  <a:schemeClr val="lt1"/>
                </a:solidFill>
                <a:latin typeface="Arial"/>
                <a:ea typeface="Arial"/>
                <a:cs typeface="Arial"/>
                <a:sym typeface="Arial"/>
              </a:endParaRPr>
            </a:p>
          </p:txBody>
        </p:sp>
        <p:sp>
          <p:nvSpPr>
            <p:cNvPr id="868" name="Google Shape;868;p87"/>
            <p:cNvSpPr/>
            <p:nvPr/>
          </p:nvSpPr>
          <p:spPr>
            <a:xfrm>
              <a:off x="2466726" y="-954993"/>
              <a:ext cx="4983482" cy="64477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gradFill>
              <a:gsLst>
                <a:gs pos="0">
                  <a:srgbClr val="56D364"/>
                </a:gs>
                <a:gs pos="100000">
                  <a:srgbClr val="388BFD"/>
                </a:gs>
              </a:gsLst>
              <a:lin ang="5400012"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0" i="0" u="none" strike="noStrike" cap="none">
                <a:solidFill>
                  <a:schemeClr val="lt1"/>
                </a:solidFill>
                <a:latin typeface="Arial"/>
                <a:ea typeface="Arial"/>
                <a:cs typeface="Arial"/>
                <a:sym typeface="Arial"/>
              </a:endParaRPr>
            </a:p>
          </p:txBody>
        </p:sp>
        <p:sp>
          <p:nvSpPr>
            <p:cNvPr id="869" name="Google Shape;869;p87"/>
            <p:cNvSpPr/>
            <p:nvPr/>
          </p:nvSpPr>
          <p:spPr>
            <a:xfrm>
              <a:off x="2467884" y="4118771"/>
              <a:ext cx="6447771" cy="4983481"/>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gradFill>
              <a:gsLst>
                <a:gs pos="0">
                  <a:srgbClr val="388BFD"/>
                </a:gs>
                <a:gs pos="83000">
                  <a:srgbClr val="1158C7"/>
                </a:gs>
                <a:gs pos="100000">
                  <a:srgbClr val="1158C7"/>
                </a:gs>
              </a:gsLst>
              <a:lin ang="39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0" i="0" u="none" strike="noStrike" cap="none">
                <a:solidFill>
                  <a:schemeClr val="lt1"/>
                </a:solidFill>
                <a:latin typeface="Arial"/>
                <a:ea typeface="Arial"/>
                <a:cs typeface="Arial"/>
                <a:sym typeface="Arial"/>
              </a:endParaRPr>
            </a:p>
          </p:txBody>
        </p:sp>
        <p:sp>
          <p:nvSpPr>
            <p:cNvPr id="870" name="Google Shape;870;p87"/>
            <p:cNvSpPr/>
            <p:nvPr/>
          </p:nvSpPr>
          <p:spPr>
            <a:xfrm>
              <a:off x="7515520" y="2653324"/>
              <a:ext cx="4983480" cy="6447772"/>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gradFill>
              <a:gsLst>
                <a:gs pos="0">
                  <a:srgbClr val="238636"/>
                </a:gs>
                <a:gs pos="100000">
                  <a:srgbClr val="1158C7"/>
                </a:gs>
              </a:gsLst>
              <a:lin ang="54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0" i="0" u="none" strike="noStrike" cap="none">
                <a:solidFill>
                  <a:schemeClr val="lt1"/>
                </a:solidFill>
                <a:latin typeface="Arial"/>
                <a:ea typeface="Arial"/>
                <a:cs typeface="Arial"/>
                <a:sym typeface="Arial"/>
              </a:endParaRPr>
            </a:p>
          </p:txBody>
        </p:sp>
      </p:grpSp>
      <p:sp>
        <p:nvSpPr>
          <p:cNvPr id="871" name="Google Shape;871;p87"/>
          <p:cNvSpPr txBox="1">
            <a:spLocks noGrp="1"/>
          </p:cNvSpPr>
          <p:nvPr>
            <p:ph type="subTitle" idx="1"/>
          </p:nvPr>
        </p:nvSpPr>
        <p:spPr>
          <a:xfrm>
            <a:off x="429768" y="23774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872" name="Google Shape;872;p87"/>
          <p:cNvSpPr txBox="1">
            <a:spLocks noGrp="1"/>
          </p:cNvSpPr>
          <p:nvPr>
            <p:ph type="subTitle" idx="2"/>
          </p:nvPr>
        </p:nvSpPr>
        <p:spPr>
          <a:xfrm>
            <a:off x="429768" y="24414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873" name="Google Shape;873;p87"/>
          <p:cNvSpPr txBox="1">
            <a:spLocks noGrp="1"/>
          </p:cNvSpPr>
          <p:nvPr>
            <p:ph type="subTitle" idx="3"/>
          </p:nvPr>
        </p:nvSpPr>
        <p:spPr>
          <a:xfrm>
            <a:off x="4745736" y="41148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74" name="Google Shape;874;p87"/>
          <p:cNvSpPr txBox="1">
            <a:spLocks noGrp="1"/>
          </p:cNvSpPr>
          <p:nvPr>
            <p:ph type="subTitle" idx="4"/>
          </p:nvPr>
        </p:nvSpPr>
        <p:spPr>
          <a:xfrm>
            <a:off x="4748136" y="47548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875" name="Google Shape;875;p87"/>
          <p:cNvSpPr txBox="1">
            <a:spLocks noGrp="1"/>
          </p:cNvSpPr>
          <p:nvPr>
            <p:ph type="subTitle" idx="5"/>
          </p:nvPr>
        </p:nvSpPr>
        <p:spPr>
          <a:xfrm>
            <a:off x="4745736" y="420624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76" name="Google Shape;876;p87"/>
          <p:cNvSpPr txBox="1">
            <a:spLocks noGrp="1"/>
          </p:cNvSpPr>
          <p:nvPr>
            <p:ph type="subTitle" idx="6"/>
          </p:nvPr>
        </p:nvSpPr>
        <p:spPr>
          <a:xfrm>
            <a:off x="4745736" y="427024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877" name="Google Shape;877;p87"/>
          <p:cNvSpPr txBox="1">
            <a:spLocks noGrp="1"/>
          </p:cNvSpPr>
          <p:nvPr>
            <p:ph type="subTitle" idx="7"/>
          </p:nvPr>
        </p:nvSpPr>
        <p:spPr>
          <a:xfrm>
            <a:off x="6638544" y="2386584"/>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78" name="Google Shape;878;p87"/>
          <p:cNvSpPr txBox="1">
            <a:spLocks noGrp="1"/>
          </p:cNvSpPr>
          <p:nvPr>
            <p:ph type="subTitle" idx="8"/>
          </p:nvPr>
        </p:nvSpPr>
        <p:spPr>
          <a:xfrm>
            <a:off x="6638544" y="2450592"/>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81. Three part gradient cycle">
  <p:cSld name="Three part gradient cycle_1">
    <p:spTree>
      <p:nvGrpSpPr>
        <p:cNvPr id="1" name="Shape 879"/>
        <p:cNvGrpSpPr/>
        <p:nvPr/>
      </p:nvGrpSpPr>
      <p:grpSpPr>
        <a:xfrm>
          <a:off x="0" y="0"/>
          <a:ext cx="0" cy="0"/>
          <a:chOff x="0" y="0"/>
          <a:chExt cx="0" cy="0"/>
        </a:xfrm>
      </p:grpSpPr>
      <p:sp>
        <p:nvSpPr>
          <p:cNvPr id="880" name="Google Shape;880;p88"/>
          <p:cNvSpPr/>
          <p:nvPr/>
        </p:nvSpPr>
        <p:spPr>
          <a:xfrm rot="-7201390">
            <a:off x="3342692" y="1131775"/>
            <a:ext cx="1350156" cy="2261065"/>
          </a:xfrm>
          <a:custGeom>
            <a:avLst/>
            <a:gdLst/>
            <a:ahLst/>
            <a:cxnLst/>
            <a:rect l="l" t="t" r="r" b="b"/>
            <a:pathLst>
              <a:path w="2349742" h="3935040" extrusionOk="0">
                <a:moveTo>
                  <a:pt x="32367" y="0"/>
                </a:moveTo>
                <a:lnTo>
                  <a:pt x="195949" y="8260"/>
                </a:lnTo>
                <a:cubicBezTo>
                  <a:pt x="1405703" y="131117"/>
                  <a:pt x="2349742" y="1152792"/>
                  <a:pt x="2349742" y="2394960"/>
                </a:cubicBezTo>
                <a:cubicBezTo>
                  <a:pt x="2349742" y="2726205"/>
                  <a:pt x="2282611" y="3041770"/>
                  <a:pt x="2161210" y="3328793"/>
                </a:cubicBezTo>
                <a:lnTo>
                  <a:pt x="2076609" y="3504414"/>
                </a:lnTo>
                <a:lnTo>
                  <a:pt x="2060185" y="3538507"/>
                </a:lnTo>
                <a:lnTo>
                  <a:pt x="1980730" y="3669296"/>
                </a:lnTo>
                <a:lnTo>
                  <a:pt x="1926095" y="3735513"/>
                </a:lnTo>
                <a:cubicBezTo>
                  <a:pt x="1802817" y="3858791"/>
                  <a:pt x="1632510" y="3935040"/>
                  <a:pt x="1444394" y="3935040"/>
                </a:cubicBezTo>
                <a:cubicBezTo>
                  <a:pt x="1068162" y="3935040"/>
                  <a:pt x="763166" y="3630044"/>
                  <a:pt x="763166" y="3253812"/>
                </a:cubicBezTo>
                <a:cubicBezTo>
                  <a:pt x="763166" y="3159754"/>
                  <a:pt x="782228" y="3070148"/>
                  <a:pt x="816700" y="2988647"/>
                </a:cubicBezTo>
                <a:lnTo>
                  <a:pt x="820423" y="2981789"/>
                </a:lnTo>
                <a:lnTo>
                  <a:pt x="820610" y="2981538"/>
                </a:lnTo>
                <a:cubicBezTo>
                  <a:pt x="839464" y="2953631"/>
                  <a:pt x="857010" y="2924768"/>
                  <a:pt x="873161" y="2895037"/>
                </a:cubicBezTo>
                <a:lnTo>
                  <a:pt x="889844" y="2860405"/>
                </a:lnTo>
                <a:lnTo>
                  <a:pt x="917339" y="2803328"/>
                </a:lnTo>
                <a:cubicBezTo>
                  <a:pt x="970428" y="2677812"/>
                  <a:pt x="999785" y="2539815"/>
                  <a:pt x="999785" y="2394960"/>
                </a:cubicBezTo>
                <a:cubicBezTo>
                  <a:pt x="999785" y="1851756"/>
                  <a:pt x="586953" y="1404974"/>
                  <a:pt x="57923" y="1351248"/>
                </a:cubicBezTo>
                <a:lnTo>
                  <a:pt x="0" y="1348323"/>
                </a:lnTo>
                <a:lnTo>
                  <a:pt x="83375" y="1339918"/>
                </a:lnTo>
                <a:cubicBezTo>
                  <a:pt x="393800" y="1276396"/>
                  <a:pt x="627312" y="1001733"/>
                  <a:pt x="627312" y="672530"/>
                </a:cubicBezTo>
                <a:cubicBezTo>
                  <a:pt x="627312" y="343327"/>
                  <a:pt x="393800" y="68664"/>
                  <a:pt x="83375" y="5142"/>
                </a:cubicBezTo>
                <a:close/>
              </a:path>
            </a:pathLst>
          </a:custGeom>
          <a:gradFill>
            <a:gsLst>
              <a:gs pos="0">
                <a:srgbClr val="1158C7"/>
              </a:gs>
              <a:gs pos="83000">
                <a:srgbClr val="6E40C9"/>
              </a:gs>
              <a:gs pos="100000">
                <a:srgbClr val="6E40C9"/>
              </a:gs>
            </a:gsLst>
            <a:lin ang="5400012"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grpSp>
        <p:nvGrpSpPr>
          <p:cNvPr id="881" name="Google Shape;881;p88"/>
          <p:cNvGrpSpPr/>
          <p:nvPr/>
        </p:nvGrpSpPr>
        <p:grpSpPr>
          <a:xfrm rot="-5400000" flipH="1">
            <a:off x="5918121" y="2687036"/>
            <a:ext cx="120015" cy="1042512"/>
            <a:chOff x="8582701" y="8238489"/>
            <a:chExt cx="320040" cy="2780031"/>
          </a:xfrm>
        </p:grpSpPr>
        <p:cxnSp>
          <p:nvCxnSpPr>
            <p:cNvPr id="882" name="Google Shape;882;p88"/>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83" name="Google Shape;883;p88"/>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84" name="Google Shape;884;p88"/>
          <p:cNvGrpSpPr/>
          <p:nvPr/>
        </p:nvGrpSpPr>
        <p:grpSpPr>
          <a:xfrm rot="10800000" flipH="1">
            <a:off x="4520748" y="728755"/>
            <a:ext cx="120015" cy="1042512"/>
            <a:chOff x="8582701" y="8238489"/>
            <a:chExt cx="320040" cy="2780031"/>
          </a:xfrm>
        </p:grpSpPr>
        <p:cxnSp>
          <p:nvCxnSpPr>
            <p:cNvPr id="885" name="Google Shape;885;p88"/>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86" name="Google Shape;886;p88"/>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887" name="Google Shape;887;p88"/>
          <p:cNvGrpSpPr/>
          <p:nvPr/>
        </p:nvGrpSpPr>
        <p:grpSpPr>
          <a:xfrm rot="5400000">
            <a:off x="3106253" y="2687036"/>
            <a:ext cx="120015" cy="1042512"/>
            <a:chOff x="8582701" y="8238489"/>
            <a:chExt cx="320040" cy="2780031"/>
          </a:xfrm>
        </p:grpSpPr>
        <p:cxnSp>
          <p:nvCxnSpPr>
            <p:cNvPr id="888" name="Google Shape;888;p88"/>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889" name="Google Shape;889;p88"/>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890" name="Google Shape;890;p88"/>
          <p:cNvSpPr/>
          <p:nvPr/>
        </p:nvSpPr>
        <p:spPr>
          <a:xfrm>
            <a:off x="4594511" y="1373942"/>
            <a:ext cx="1351102" cy="2262648"/>
          </a:xfrm>
          <a:custGeom>
            <a:avLst/>
            <a:gdLst/>
            <a:ahLst/>
            <a:cxnLst/>
            <a:rect l="l" t="t" r="r" b="b"/>
            <a:pathLst>
              <a:path w="2349742" h="3935040" extrusionOk="0">
                <a:moveTo>
                  <a:pt x="32367" y="0"/>
                </a:moveTo>
                <a:lnTo>
                  <a:pt x="195949" y="8260"/>
                </a:lnTo>
                <a:cubicBezTo>
                  <a:pt x="1405703" y="131117"/>
                  <a:pt x="2349742" y="1152792"/>
                  <a:pt x="2349742" y="2394960"/>
                </a:cubicBezTo>
                <a:cubicBezTo>
                  <a:pt x="2349742" y="2726205"/>
                  <a:pt x="2282611" y="3041770"/>
                  <a:pt x="2161210" y="3328793"/>
                </a:cubicBezTo>
                <a:lnTo>
                  <a:pt x="2076609" y="3504414"/>
                </a:lnTo>
                <a:lnTo>
                  <a:pt x="2060185" y="3538507"/>
                </a:lnTo>
                <a:lnTo>
                  <a:pt x="1980730" y="3669296"/>
                </a:lnTo>
                <a:lnTo>
                  <a:pt x="1926095" y="3735513"/>
                </a:lnTo>
                <a:cubicBezTo>
                  <a:pt x="1802817" y="3858791"/>
                  <a:pt x="1632510" y="3935040"/>
                  <a:pt x="1444394" y="3935040"/>
                </a:cubicBezTo>
                <a:cubicBezTo>
                  <a:pt x="1068162" y="3935040"/>
                  <a:pt x="763166" y="3630044"/>
                  <a:pt x="763166" y="3253812"/>
                </a:cubicBezTo>
                <a:cubicBezTo>
                  <a:pt x="763166" y="3159754"/>
                  <a:pt x="782228" y="3070148"/>
                  <a:pt x="816700" y="2988647"/>
                </a:cubicBezTo>
                <a:lnTo>
                  <a:pt x="820423" y="2981789"/>
                </a:lnTo>
                <a:lnTo>
                  <a:pt x="820610" y="2981538"/>
                </a:lnTo>
                <a:cubicBezTo>
                  <a:pt x="839464" y="2953631"/>
                  <a:pt x="857010" y="2924768"/>
                  <a:pt x="873161" y="2895037"/>
                </a:cubicBezTo>
                <a:lnTo>
                  <a:pt x="889844" y="2860405"/>
                </a:lnTo>
                <a:lnTo>
                  <a:pt x="917339" y="2803328"/>
                </a:lnTo>
                <a:cubicBezTo>
                  <a:pt x="970428" y="2677812"/>
                  <a:pt x="999785" y="2539815"/>
                  <a:pt x="999785" y="2394960"/>
                </a:cubicBezTo>
                <a:cubicBezTo>
                  <a:pt x="999785" y="1851756"/>
                  <a:pt x="586953" y="1404974"/>
                  <a:pt x="57923" y="1351248"/>
                </a:cubicBezTo>
                <a:lnTo>
                  <a:pt x="0" y="1348323"/>
                </a:lnTo>
                <a:lnTo>
                  <a:pt x="83375" y="1339918"/>
                </a:lnTo>
                <a:cubicBezTo>
                  <a:pt x="393800" y="1276396"/>
                  <a:pt x="627312" y="1001733"/>
                  <a:pt x="627312" y="672530"/>
                </a:cubicBezTo>
                <a:cubicBezTo>
                  <a:pt x="627312" y="343327"/>
                  <a:pt x="393800" y="68664"/>
                  <a:pt x="83375" y="5142"/>
                </a:cubicBezTo>
                <a:close/>
              </a:path>
            </a:pathLst>
          </a:custGeom>
          <a:gradFill>
            <a:gsLst>
              <a:gs pos="0">
                <a:srgbClr val="6E40C9"/>
              </a:gs>
              <a:gs pos="9000">
                <a:srgbClr val="6E40C9"/>
              </a:gs>
              <a:gs pos="78000">
                <a:srgbClr val="A371F7"/>
              </a:gs>
              <a:gs pos="100000">
                <a:srgbClr val="A371F7"/>
              </a:gs>
            </a:gsLst>
            <a:lin ang="54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sp>
        <p:nvSpPr>
          <p:cNvPr id="891" name="Google Shape;891;p88"/>
          <p:cNvSpPr/>
          <p:nvPr/>
        </p:nvSpPr>
        <p:spPr>
          <a:xfrm>
            <a:off x="3322110" y="2833740"/>
            <a:ext cx="2416310" cy="1280157"/>
          </a:xfrm>
          <a:custGeom>
            <a:avLst/>
            <a:gdLst/>
            <a:ahLst/>
            <a:cxnLst/>
            <a:rect l="l" t="t" r="r" b="b"/>
            <a:pathLst>
              <a:path w="4202279" h="2226360" extrusionOk="0">
                <a:moveTo>
                  <a:pt x="681228" y="0"/>
                </a:moveTo>
                <a:cubicBezTo>
                  <a:pt x="869344" y="0"/>
                  <a:pt x="1039651" y="76249"/>
                  <a:pt x="1162929" y="199527"/>
                </a:cubicBezTo>
                <a:lnTo>
                  <a:pt x="1223473" y="272908"/>
                </a:lnTo>
                <a:lnTo>
                  <a:pt x="1249700" y="327351"/>
                </a:lnTo>
                <a:cubicBezTo>
                  <a:pt x="1265851" y="357082"/>
                  <a:pt x="1283397" y="385945"/>
                  <a:pt x="1302251" y="413852"/>
                </a:cubicBezTo>
                <a:lnTo>
                  <a:pt x="1312483" y="427535"/>
                </a:lnTo>
                <a:lnTo>
                  <a:pt x="1362646" y="494617"/>
                </a:lnTo>
                <a:cubicBezTo>
                  <a:pt x="1555072" y="727784"/>
                  <a:pt x="1846283" y="876403"/>
                  <a:pt x="2172205" y="876403"/>
                </a:cubicBezTo>
                <a:cubicBezTo>
                  <a:pt x="2498128" y="876403"/>
                  <a:pt x="2789339" y="727784"/>
                  <a:pt x="2981764" y="494617"/>
                </a:cubicBezTo>
                <a:lnTo>
                  <a:pt x="3041972" y="414103"/>
                </a:lnTo>
                <a:lnTo>
                  <a:pt x="3038249" y="420961"/>
                </a:lnTo>
                <a:cubicBezTo>
                  <a:pt x="3003777" y="502462"/>
                  <a:pt x="2984715" y="592068"/>
                  <a:pt x="2984715" y="686126"/>
                </a:cubicBezTo>
                <a:cubicBezTo>
                  <a:pt x="2984715" y="1062358"/>
                  <a:pt x="3289711" y="1367354"/>
                  <a:pt x="3665943" y="1367354"/>
                </a:cubicBezTo>
                <a:cubicBezTo>
                  <a:pt x="3854059" y="1367354"/>
                  <a:pt x="4024366" y="1291105"/>
                  <a:pt x="4147644" y="1167827"/>
                </a:cubicBezTo>
                <a:lnTo>
                  <a:pt x="4202279" y="1101610"/>
                </a:lnTo>
                <a:lnTo>
                  <a:pt x="4161565" y="1168626"/>
                </a:lnTo>
                <a:cubicBezTo>
                  <a:pt x="3730432" y="1806787"/>
                  <a:pt x="3000317" y="2226360"/>
                  <a:pt x="2172205" y="2226360"/>
                </a:cubicBezTo>
                <a:cubicBezTo>
                  <a:pt x="1344093" y="2226360"/>
                  <a:pt x="613978" y="1806787"/>
                  <a:pt x="182845" y="1168626"/>
                </a:cubicBezTo>
                <a:lnTo>
                  <a:pt x="123137" y="1070344"/>
                </a:lnTo>
                <a:lnTo>
                  <a:pt x="101319" y="1034430"/>
                </a:lnTo>
                <a:lnTo>
                  <a:pt x="53534" y="946393"/>
                </a:lnTo>
                <a:cubicBezTo>
                  <a:pt x="19062" y="864892"/>
                  <a:pt x="0" y="775286"/>
                  <a:pt x="0" y="681228"/>
                </a:cubicBezTo>
                <a:cubicBezTo>
                  <a:pt x="0" y="304996"/>
                  <a:pt x="304996" y="0"/>
                  <a:pt x="681228" y="0"/>
                </a:cubicBezTo>
                <a:close/>
              </a:path>
            </a:pathLst>
          </a:custGeom>
          <a:gradFill>
            <a:gsLst>
              <a:gs pos="0">
                <a:srgbClr val="1F6FEB"/>
              </a:gs>
              <a:gs pos="2000">
                <a:srgbClr val="1F6FEB"/>
              </a:gs>
              <a:gs pos="100000">
                <a:srgbClr val="A371F7"/>
              </a:gs>
            </a:gsLst>
            <a:lin ang="27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sp>
        <p:nvSpPr>
          <p:cNvPr id="892" name="Google Shape;892;p88"/>
          <p:cNvSpPr txBox="1">
            <a:spLocks noGrp="1"/>
          </p:cNvSpPr>
          <p:nvPr>
            <p:ph type="subTitle" idx="1"/>
          </p:nvPr>
        </p:nvSpPr>
        <p:spPr>
          <a:xfrm>
            <a:off x="429768" y="31394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893" name="Google Shape;893;p88"/>
          <p:cNvSpPr txBox="1">
            <a:spLocks noGrp="1"/>
          </p:cNvSpPr>
          <p:nvPr>
            <p:ph type="subTitle" idx="2"/>
          </p:nvPr>
        </p:nvSpPr>
        <p:spPr>
          <a:xfrm>
            <a:off x="429768" y="32034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894" name="Google Shape;894;p88"/>
          <p:cNvSpPr txBox="1">
            <a:spLocks noGrp="1"/>
          </p:cNvSpPr>
          <p:nvPr>
            <p:ph type="subTitle" idx="3"/>
          </p:nvPr>
        </p:nvSpPr>
        <p:spPr>
          <a:xfrm>
            <a:off x="4745736" y="71628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95" name="Google Shape;895;p88"/>
          <p:cNvSpPr txBox="1">
            <a:spLocks noGrp="1"/>
          </p:cNvSpPr>
          <p:nvPr>
            <p:ph type="subTitle" idx="4"/>
          </p:nvPr>
        </p:nvSpPr>
        <p:spPr>
          <a:xfrm>
            <a:off x="4748136" y="78028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896" name="Google Shape;896;p88"/>
          <p:cNvSpPr txBox="1">
            <a:spLocks noGrp="1"/>
          </p:cNvSpPr>
          <p:nvPr>
            <p:ph type="subTitle" idx="5"/>
          </p:nvPr>
        </p:nvSpPr>
        <p:spPr>
          <a:xfrm>
            <a:off x="6638544" y="3148584"/>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897" name="Google Shape;897;p88"/>
          <p:cNvSpPr txBox="1">
            <a:spLocks noGrp="1"/>
          </p:cNvSpPr>
          <p:nvPr>
            <p:ph type="subTitle" idx="6"/>
          </p:nvPr>
        </p:nvSpPr>
        <p:spPr>
          <a:xfrm>
            <a:off x="6638544" y="3212592"/>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82. Three part gradient cycle">
  <p:cSld name="Three part gradient cycle_2">
    <p:spTree>
      <p:nvGrpSpPr>
        <p:cNvPr id="1" name="Shape 898"/>
        <p:cNvGrpSpPr/>
        <p:nvPr/>
      </p:nvGrpSpPr>
      <p:grpSpPr>
        <a:xfrm>
          <a:off x="0" y="0"/>
          <a:ext cx="0" cy="0"/>
          <a:chOff x="0" y="0"/>
          <a:chExt cx="0" cy="0"/>
        </a:xfrm>
      </p:grpSpPr>
      <p:grpSp>
        <p:nvGrpSpPr>
          <p:cNvPr id="899" name="Google Shape;899;p89"/>
          <p:cNvGrpSpPr/>
          <p:nvPr/>
        </p:nvGrpSpPr>
        <p:grpSpPr>
          <a:xfrm rot="-5400000" flipH="1">
            <a:off x="5918121" y="2687036"/>
            <a:ext cx="120015" cy="1042512"/>
            <a:chOff x="8582701" y="8238489"/>
            <a:chExt cx="320040" cy="2780031"/>
          </a:xfrm>
        </p:grpSpPr>
        <p:cxnSp>
          <p:nvCxnSpPr>
            <p:cNvPr id="900" name="Google Shape;900;p89"/>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901" name="Google Shape;901;p89"/>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02" name="Google Shape;902;p89"/>
          <p:cNvGrpSpPr/>
          <p:nvPr/>
        </p:nvGrpSpPr>
        <p:grpSpPr>
          <a:xfrm rot="10800000" flipH="1">
            <a:off x="4520748" y="728755"/>
            <a:ext cx="120015" cy="1042512"/>
            <a:chOff x="8582701" y="8238489"/>
            <a:chExt cx="320040" cy="2780031"/>
          </a:xfrm>
        </p:grpSpPr>
        <p:cxnSp>
          <p:nvCxnSpPr>
            <p:cNvPr id="903" name="Google Shape;903;p89"/>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904" name="Google Shape;904;p89"/>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05" name="Google Shape;905;p89"/>
          <p:cNvGrpSpPr/>
          <p:nvPr/>
        </p:nvGrpSpPr>
        <p:grpSpPr>
          <a:xfrm rot="5400000">
            <a:off x="3106253" y="2687036"/>
            <a:ext cx="120015" cy="1042512"/>
            <a:chOff x="8582701" y="8238489"/>
            <a:chExt cx="320040" cy="2780031"/>
          </a:xfrm>
        </p:grpSpPr>
        <p:cxnSp>
          <p:nvCxnSpPr>
            <p:cNvPr id="906" name="Google Shape;906;p89"/>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907" name="Google Shape;907;p89"/>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08" name="Google Shape;908;p89"/>
          <p:cNvGrpSpPr/>
          <p:nvPr/>
        </p:nvGrpSpPr>
        <p:grpSpPr>
          <a:xfrm>
            <a:off x="3322238" y="1373973"/>
            <a:ext cx="2624402" cy="2740827"/>
            <a:chOff x="2996664" y="741079"/>
            <a:chExt cx="4561459" cy="4763816"/>
          </a:xfrm>
        </p:grpSpPr>
        <p:sp>
          <p:nvSpPr>
            <p:cNvPr id="909" name="Google Shape;909;p89"/>
            <p:cNvSpPr/>
            <p:nvPr/>
          </p:nvSpPr>
          <p:spPr>
            <a:xfrm>
              <a:off x="5208381" y="741079"/>
              <a:ext cx="2349742" cy="3935040"/>
            </a:xfrm>
            <a:custGeom>
              <a:avLst/>
              <a:gdLst/>
              <a:ahLst/>
              <a:cxnLst/>
              <a:rect l="l" t="t" r="r" b="b"/>
              <a:pathLst>
                <a:path w="2349742" h="3935040" extrusionOk="0">
                  <a:moveTo>
                    <a:pt x="32367" y="0"/>
                  </a:moveTo>
                  <a:lnTo>
                    <a:pt x="195949" y="8260"/>
                  </a:lnTo>
                  <a:cubicBezTo>
                    <a:pt x="1405703" y="131117"/>
                    <a:pt x="2349742" y="1152792"/>
                    <a:pt x="2349742" y="2394960"/>
                  </a:cubicBezTo>
                  <a:cubicBezTo>
                    <a:pt x="2349742" y="2726205"/>
                    <a:pt x="2282611" y="3041770"/>
                    <a:pt x="2161210" y="3328793"/>
                  </a:cubicBezTo>
                  <a:lnTo>
                    <a:pt x="2076609" y="3504414"/>
                  </a:lnTo>
                  <a:lnTo>
                    <a:pt x="2060185" y="3538507"/>
                  </a:lnTo>
                  <a:lnTo>
                    <a:pt x="1980730" y="3669296"/>
                  </a:lnTo>
                  <a:lnTo>
                    <a:pt x="1926095" y="3735513"/>
                  </a:lnTo>
                  <a:cubicBezTo>
                    <a:pt x="1802817" y="3858791"/>
                    <a:pt x="1632510" y="3935040"/>
                    <a:pt x="1444394" y="3935040"/>
                  </a:cubicBezTo>
                  <a:cubicBezTo>
                    <a:pt x="1068162" y="3935040"/>
                    <a:pt x="763166" y="3630044"/>
                    <a:pt x="763166" y="3253812"/>
                  </a:cubicBezTo>
                  <a:cubicBezTo>
                    <a:pt x="763166" y="3159754"/>
                    <a:pt x="782228" y="3070148"/>
                    <a:pt x="816700" y="2988647"/>
                  </a:cubicBezTo>
                  <a:lnTo>
                    <a:pt x="820423" y="2981789"/>
                  </a:lnTo>
                  <a:lnTo>
                    <a:pt x="820610" y="2981538"/>
                  </a:lnTo>
                  <a:cubicBezTo>
                    <a:pt x="839464" y="2953631"/>
                    <a:pt x="857010" y="2924768"/>
                    <a:pt x="873161" y="2895037"/>
                  </a:cubicBezTo>
                  <a:lnTo>
                    <a:pt x="889844" y="2860405"/>
                  </a:lnTo>
                  <a:lnTo>
                    <a:pt x="917339" y="2803328"/>
                  </a:lnTo>
                  <a:cubicBezTo>
                    <a:pt x="970428" y="2677812"/>
                    <a:pt x="999785" y="2539815"/>
                    <a:pt x="999785" y="2394960"/>
                  </a:cubicBezTo>
                  <a:cubicBezTo>
                    <a:pt x="999785" y="1851756"/>
                    <a:pt x="586953" y="1404974"/>
                    <a:pt x="57923" y="1351248"/>
                  </a:cubicBezTo>
                  <a:lnTo>
                    <a:pt x="0" y="1348323"/>
                  </a:lnTo>
                  <a:lnTo>
                    <a:pt x="83375" y="1339918"/>
                  </a:lnTo>
                  <a:cubicBezTo>
                    <a:pt x="393800" y="1276396"/>
                    <a:pt x="627312" y="1001733"/>
                    <a:pt x="627312" y="672530"/>
                  </a:cubicBezTo>
                  <a:cubicBezTo>
                    <a:pt x="627312" y="343327"/>
                    <a:pt x="393800" y="68664"/>
                    <a:pt x="83375" y="5142"/>
                  </a:cubicBezTo>
                  <a:close/>
                </a:path>
              </a:pathLst>
            </a:custGeom>
            <a:gradFill>
              <a:gsLst>
                <a:gs pos="0">
                  <a:srgbClr val="116329"/>
                </a:gs>
                <a:gs pos="92000">
                  <a:schemeClr val="accent3"/>
                </a:gs>
                <a:gs pos="100000">
                  <a:schemeClr val="accent3"/>
                </a:gs>
              </a:gsLst>
              <a:lin ang="5400012"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sp>
          <p:nvSpPr>
            <p:cNvPr id="910" name="Google Shape;910;p89"/>
            <p:cNvSpPr/>
            <p:nvPr/>
          </p:nvSpPr>
          <p:spPr>
            <a:xfrm>
              <a:off x="2996664" y="3278535"/>
              <a:ext cx="4202279" cy="2226360"/>
            </a:xfrm>
            <a:custGeom>
              <a:avLst/>
              <a:gdLst/>
              <a:ahLst/>
              <a:cxnLst/>
              <a:rect l="l" t="t" r="r" b="b"/>
              <a:pathLst>
                <a:path w="4202279" h="2226360" extrusionOk="0">
                  <a:moveTo>
                    <a:pt x="681228" y="0"/>
                  </a:moveTo>
                  <a:cubicBezTo>
                    <a:pt x="869344" y="0"/>
                    <a:pt x="1039651" y="76249"/>
                    <a:pt x="1162929" y="199527"/>
                  </a:cubicBezTo>
                  <a:lnTo>
                    <a:pt x="1223473" y="272908"/>
                  </a:lnTo>
                  <a:lnTo>
                    <a:pt x="1249700" y="327351"/>
                  </a:lnTo>
                  <a:cubicBezTo>
                    <a:pt x="1265851" y="357082"/>
                    <a:pt x="1283397" y="385945"/>
                    <a:pt x="1302251" y="413852"/>
                  </a:cubicBezTo>
                  <a:lnTo>
                    <a:pt x="1312483" y="427535"/>
                  </a:lnTo>
                  <a:lnTo>
                    <a:pt x="1362646" y="494617"/>
                  </a:lnTo>
                  <a:cubicBezTo>
                    <a:pt x="1555072" y="727784"/>
                    <a:pt x="1846283" y="876403"/>
                    <a:pt x="2172205" y="876403"/>
                  </a:cubicBezTo>
                  <a:cubicBezTo>
                    <a:pt x="2498128" y="876403"/>
                    <a:pt x="2789339" y="727784"/>
                    <a:pt x="2981764" y="494617"/>
                  </a:cubicBezTo>
                  <a:lnTo>
                    <a:pt x="3041972" y="414103"/>
                  </a:lnTo>
                  <a:lnTo>
                    <a:pt x="3038249" y="420961"/>
                  </a:lnTo>
                  <a:cubicBezTo>
                    <a:pt x="3003777" y="502462"/>
                    <a:pt x="2984715" y="592068"/>
                    <a:pt x="2984715" y="686126"/>
                  </a:cubicBezTo>
                  <a:cubicBezTo>
                    <a:pt x="2984715" y="1062358"/>
                    <a:pt x="3289711" y="1367354"/>
                    <a:pt x="3665943" y="1367354"/>
                  </a:cubicBezTo>
                  <a:cubicBezTo>
                    <a:pt x="3854059" y="1367354"/>
                    <a:pt x="4024366" y="1291105"/>
                    <a:pt x="4147644" y="1167827"/>
                  </a:cubicBezTo>
                  <a:lnTo>
                    <a:pt x="4202279" y="1101610"/>
                  </a:lnTo>
                  <a:lnTo>
                    <a:pt x="4161565" y="1168626"/>
                  </a:lnTo>
                  <a:cubicBezTo>
                    <a:pt x="3730432" y="1806787"/>
                    <a:pt x="3000317" y="2226360"/>
                    <a:pt x="2172205" y="2226360"/>
                  </a:cubicBezTo>
                  <a:cubicBezTo>
                    <a:pt x="1344093" y="2226360"/>
                    <a:pt x="613978" y="1806787"/>
                    <a:pt x="182845" y="1168626"/>
                  </a:cubicBezTo>
                  <a:lnTo>
                    <a:pt x="123137" y="1070344"/>
                  </a:lnTo>
                  <a:lnTo>
                    <a:pt x="101319" y="1034430"/>
                  </a:lnTo>
                  <a:lnTo>
                    <a:pt x="53534" y="946393"/>
                  </a:lnTo>
                  <a:cubicBezTo>
                    <a:pt x="19062" y="864892"/>
                    <a:pt x="0" y="775286"/>
                    <a:pt x="0" y="681228"/>
                  </a:cubicBezTo>
                  <a:cubicBezTo>
                    <a:pt x="0" y="304996"/>
                    <a:pt x="304996" y="0"/>
                    <a:pt x="681228" y="0"/>
                  </a:cubicBezTo>
                  <a:close/>
                </a:path>
              </a:pathLst>
            </a:custGeom>
            <a:gradFill>
              <a:gsLst>
                <a:gs pos="0">
                  <a:schemeClr val="accent2"/>
                </a:gs>
                <a:gs pos="18000">
                  <a:schemeClr val="accent2"/>
                </a:gs>
                <a:gs pos="100000">
                  <a:schemeClr val="accent3"/>
                </a:gs>
              </a:gsLst>
              <a:lin ang="2700006"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grpSp>
      <p:sp>
        <p:nvSpPr>
          <p:cNvPr id="911" name="Google Shape;911;p89"/>
          <p:cNvSpPr txBox="1">
            <a:spLocks noGrp="1"/>
          </p:cNvSpPr>
          <p:nvPr>
            <p:ph type="subTitle" idx="1"/>
          </p:nvPr>
        </p:nvSpPr>
        <p:spPr>
          <a:xfrm>
            <a:off x="429768" y="31394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12" name="Google Shape;912;p89"/>
          <p:cNvSpPr txBox="1">
            <a:spLocks noGrp="1"/>
          </p:cNvSpPr>
          <p:nvPr>
            <p:ph type="subTitle" idx="2"/>
          </p:nvPr>
        </p:nvSpPr>
        <p:spPr>
          <a:xfrm>
            <a:off x="429768" y="32034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913" name="Google Shape;913;p89"/>
          <p:cNvSpPr txBox="1">
            <a:spLocks noGrp="1"/>
          </p:cNvSpPr>
          <p:nvPr>
            <p:ph type="subTitle" idx="3"/>
          </p:nvPr>
        </p:nvSpPr>
        <p:spPr>
          <a:xfrm>
            <a:off x="4745736" y="716280"/>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14" name="Google Shape;914;p89"/>
          <p:cNvSpPr txBox="1">
            <a:spLocks noGrp="1"/>
          </p:cNvSpPr>
          <p:nvPr>
            <p:ph type="subTitle" idx="4"/>
          </p:nvPr>
        </p:nvSpPr>
        <p:spPr>
          <a:xfrm>
            <a:off x="4748136" y="78028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15" name="Google Shape;915;p89"/>
          <p:cNvSpPr txBox="1">
            <a:spLocks noGrp="1"/>
          </p:cNvSpPr>
          <p:nvPr>
            <p:ph type="subTitle" idx="5"/>
          </p:nvPr>
        </p:nvSpPr>
        <p:spPr>
          <a:xfrm>
            <a:off x="6638544" y="3148584"/>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16" name="Google Shape;916;p89"/>
          <p:cNvSpPr txBox="1">
            <a:spLocks noGrp="1"/>
          </p:cNvSpPr>
          <p:nvPr>
            <p:ph type="subTitle" idx="6"/>
          </p:nvPr>
        </p:nvSpPr>
        <p:spPr>
          <a:xfrm>
            <a:off x="6638544" y="3212592"/>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17" name="Google Shape;917;p89"/>
          <p:cNvSpPr/>
          <p:nvPr/>
        </p:nvSpPr>
        <p:spPr>
          <a:xfrm rot="-7201390">
            <a:off x="3342692" y="1131775"/>
            <a:ext cx="1350156" cy="2261065"/>
          </a:xfrm>
          <a:custGeom>
            <a:avLst/>
            <a:gdLst/>
            <a:ahLst/>
            <a:cxnLst/>
            <a:rect l="l" t="t" r="r" b="b"/>
            <a:pathLst>
              <a:path w="2349742" h="3935040" extrusionOk="0">
                <a:moveTo>
                  <a:pt x="32367" y="0"/>
                </a:moveTo>
                <a:lnTo>
                  <a:pt x="195949" y="8260"/>
                </a:lnTo>
                <a:cubicBezTo>
                  <a:pt x="1405703" y="131117"/>
                  <a:pt x="2349742" y="1152792"/>
                  <a:pt x="2349742" y="2394960"/>
                </a:cubicBezTo>
                <a:cubicBezTo>
                  <a:pt x="2349742" y="2726205"/>
                  <a:pt x="2282611" y="3041770"/>
                  <a:pt x="2161210" y="3328793"/>
                </a:cubicBezTo>
                <a:lnTo>
                  <a:pt x="2076609" y="3504414"/>
                </a:lnTo>
                <a:lnTo>
                  <a:pt x="2060185" y="3538507"/>
                </a:lnTo>
                <a:lnTo>
                  <a:pt x="1980730" y="3669296"/>
                </a:lnTo>
                <a:lnTo>
                  <a:pt x="1926095" y="3735513"/>
                </a:lnTo>
                <a:cubicBezTo>
                  <a:pt x="1802817" y="3858791"/>
                  <a:pt x="1632510" y="3935040"/>
                  <a:pt x="1444394" y="3935040"/>
                </a:cubicBezTo>
                <a:cubicBezTo>
                  <a:pt x="1068162" y="3935040"/>
                  <a:pt x="763166" y="3630044"/>
                  <a:pt x="763166" y="3253812"/>
                </a:cubicBezTo>
                <a:cubicBezTo>
                  <a:pt x="763166" y="3159754"/>
                  <a:pt x="782228" y="3070148"/>
                  <a:pt x="816700" y="2988647"/>
                </a:cubicBezTo>
                <a:lnTo>
                  <a:pt x="820423" y="2981789"/>
                </a:lnTo>
                <a:lnTo>
                  <a:pt x="820610" y="2981538"/>
                </a:lnTo>
                <a:cubicBezTo>
                  <a:pt x="839464" y="2953631"/>
                  <a:pt x="857010" y="2924768"/>
                  <a:pt x="873161" y="2895037"/>
                </a:cubicBezTo>
                <a:lnTo>
                  <a:pt x="889844" y="2860405"/>
                </a:lnTo>
                <a:lnTo>
                  <a:pt x="917339" y="2803328"/>
                </a:lnTo>
                <a:cubicBezTo>
                  <a:pt x="970428" y="2677812"/>
                  <a:pt x="999785" y="2539815"/>
                  <a:pt x="999785" y="2394960"/>
                </a:cubicBezTo>
                <a:cubicBezTo>
                  <a:pt x="999785" y="1851756"/>
                  <a:pt x="586953" y="1404974"/>
                  <a:pt x="57923" y="1351248"/>
                </a:cubicBezTo>
                <a:lnTo>
                  <a:pt x="0" y="1348323"/>
                </a:lnTo>
                <a:lnTo>
                  <a:pt x="83375" y="1339918"/>
                </a:lnTo>
                <a:cubicBezTo>
                  <a:pt x="393800" y="1276396"/>
                  <a:pt x="627312" y="1001733"/>
                  <a:pt x="627312" y="672530"/>
                </a:cubicBezTo>
                <a:cubicBezTo>
                  <a:pt x="627312" y="343327"/>
                  <a:pt x="393800" y="68664"/>
                  <a:pt x="83375" y="5142"/>
                </a:cubicBezTo>
                <a:close/>
              </a:path>
            </a:pathLst>
          </a:custGeom>
          <a:gradFill>
            <a:gsLst>
              <a:gs pos="0">
                <a:schemeClr val="accent2"/>
              </a:gs>
              <a:gs pos="27000">
                <a:srgbClr val="033F8F"/>
              </a:gs>
              <a:gs pos="83000">
                <a:srgbClr val="116329"/>
              </a:gs>
              <a:gs pos="100000">
                <a:srgbClr val="116329"/>
              </a:gs>
            </a:gsLst>
            <a:lin ang="5400012"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F0F6FC"/>
              </a:buClr>
              <a:buSzPts val="8300"/>
              <a:buFont typeface="Arial"/>
              <a:buNone/>
            </a:pPr>
            <a:endParaRPr sz="8300" b="1"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83. Five part cycle">
  <p:cSld name="Five part cycle">
    <p:spTree>
      <p:nvGrpSpPr>
        <p:cNvPr id="1" name="Shape 918"/>
        <p:cNvGrpSpPr/>
        <p:nvPr/>
      </p:nvGrpSpPr>
      <p:grpSpPr>
        <a:xfrm>
          <a:off x="0" y="0"/>
          <a:ext cx="0" cy="0"/>
          <a:chOff x="0" y="0"/>
          <a:chExt cx="0" cy="0"/>
        </a:xfrm>
      </p:grpSpPr>
      <p:sp>
        <p:nvSpPr>
          <p:cNvPr id="919" name="Google Shape;919;p90"/>
          <p:cNvSpPr/>
          <p:nvPr/>
        </p:nvSpPr>
        <p:spPr>
          <a:xfrm>
            <a:off x="3389956" y="1414481"/>
            <a:ext cx="2328900" cy="2328900"/>
          </a:xfrm>
          <a:prstGeom prst="arc">
            <a:avLst>
              <a:gd name="adj1" fmla="val 16200000"/>
              <a:gd name="adj2" fmla="val 14515036"/>
            </a:avLst>
          </a:prstGeom>
          <a:noFill/>
          <a:ln w="19050" cap="rnd" cmpd="sng">
            <a:solidFill>
              <a:schemeClr val="dk2"/>
            </a:solidFill>
            <a:prstDash val="solid"/>
            <a:round/>
            <a:headEnd type="none" w="sm" len="sm"/>
            <a:tailEnd type="triangle" w="med" len="med"/>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F0F6FC"/>
              </a:buClr>
              <a:buSzPts val="700"/>
              <a:buFont typeface="Arial"/>
              <a:buNone/>
            </a:pPr>
            <a:endParaRPr sz="700" b="0" i="0" u="none" strike="noStrike" cap="none">
              <a:solidFill>
                <a:srgbClr val="000000"/>
              </a:solidFill>
              <a:latin typeface="Arial"/>
              <a:ea typeface="Arial"/>
              <a:cs typeface="Arial"/>
              <a:sym typeface="Arial"/>
            </a:endParaRPr>
          </a:p>
        </p:txBody>
      </p:sp>
      <p:sp>
        <p:nvSpPr>
          <p:cNvPr id="920" name="Google Shape;920;p90"/>
          <p:cNvSpPr/>
          <p:nvPr/>
        </p:nvSpPr>
        <p:spPr>
          <a:xfrm>
            <a:off x="5370230" y="2013019"/>
            <a:ext cx="548700" cy="5487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21" name="Google Shape;921;p90"/>
          <p:cNvSpPr/>
          <p:nvPr/>
        </p:nvSpPr>
        <p:spPr>
          <a:xfrm>
            <a:off x="4985640" y="3194649"/>
            <a:ext cx="548700" cy="5487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22" name="Google Shape;922;p90"/>
          <p:cNvSpPr/>
          <p:nvPr/>
        </p:nvSpPr>
        <p:spPr>
          <a:xfrm>
            <a:off x="3540936" y="3194630"/>
            <a:ext cx="548700" cy="5487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23" name="Google Shape;923;p90"/>
          <p:cNvSpPr/>
          <p:nvPr/>
        </p:nvSpPr>
        <p:spPr>
          <a:xfrm>
            <a:off x="3225069" y="2013019"/>
            <a:ext cx="548700" cy="548700"/>
          </a:xfrm>
          <a:prstGeom prst="ellipse">
            <a:avLst/>
          </a:prstGeom>
          <a:solidFill>
            <a:schemeClr val="lt1"/>
          </a:solidFill>
          <a:ln w="19050" cap="flat" cmpd="sng">
            <a:solidFill>
              <a:schemeClr val="accent5"/>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24" name="Google Shape;924;p90"/>
          <p:cNvSpPr/>
          <p:nvPr/>
        </p:nvSpPr>
        <p:spPr>
          <a:xfrm>
            <a:off x="4280025" y="1185868"/>
            <a:ext cx="5487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25" name="Google Shape;925;p90"/>
          <p:cNvSpPr txBox="1">
            <a:spLocks noGrp="1"/>
          </p:cNvSpPr>
          <p:nvPr>
            <p:ph type="subTitle" idx="1"/>
          </p:nvPr>
        </p:nvSpPr>
        <p:spPr>
          <a:xfrm>
            <a:off x="963168" y="22250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26" name="Google Shape;926;p90"/>
          <p:cNvSpPr txBox="1">
            <a:spLocks noGrp="1"/>
          </p:cNvSpPr>
          <p:nvPr>
            <p:ph type="subTitle" idx="2"/>
          </p:nvPr>
        </p:nvSpPr>
        <p:spPr>
          <a:xfrm>
            <a:off x="963168" y="22890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927" name="Google Shape;927;p90"/>
          <p:cNvSpPr txBox="1">
            <a:spLocks noGrp="1"/>
          </p:cNvSpPr>
          <p:nvPr>
            <p:ph type="subTitle" idx="3"/>
          </p:nvPr>
        </p:nvSpPr>
        <p:spPr>
          <a:xfrm>
            <a:off x="3017788" y="612925"/>
            <a:ext cx="3069600" cy="246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928" name="Google Shape;928;p90"/>
          <p:cNvSpPr txBox="1">
            <a:spLocks noGrp="1"/>
          </p:cNvSpPr>
          <p:nvPr>
            <p:ph type="subTitle" idx="4"/>
          </p:nvPr>
        </p:nvSpPr>
        <p:spPr>
          <a:xfrm>
            <a:off x="3021369" y="676934"/>
            <a:ext cx="3069600" cy="44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200"/>
              <a:buNone/>
              <a:defRPr sz="1200">
                <a:solidFill>
                  <a:schemeClr val="dk2"/>
                </a:solidFill>
              </a:defRPr>
            </a:lvl1pPr>
            <a:lvl2pPr lvl="1" algn="ctr" rtl="0">
              <a:spcBef>
                <a:spcPts val="0"/>
              </a:spcBef>
              <a:spcAft>
                <a:spcPts val="0"/>
              </a:spcAft>
              <a:buClr>
                <a:schemeClr val="dk2"/>
              </a:buClr>
              <a:buSzPts val="1200"/>
              <a:buNone/>
              <a:defRPr sz="1200">
                <a:solidFill>
                  <a:schemeClr val="dk2"/>
                </a:solidFill>
              </a:defRPr>
            </a:lvl2pPr>
            <a:lvl3pPr lvl="2" algn="ctr" rtl="0">
              <a:spcBef>
                <a:spcPts val="0"/>
              </a:spcBef>
              <a:spcAft>
                <a:spcPts val="0"/>
              </a:spcAft>
              <a:buClr>
                <a:schemeClr val="dk2"/>
              </a:buClr>
              <a:buSzPts val="1200"/>
              <a:buNone/>
              <a:defRPr sz="1200">
                <a:solidFill>
                  <a:schemeClr val="dk2"/>
                </a:solidFill>
              </a:defRPr>
            </a:lvl3pPr>
            <a:lvl4pPr lvl="3" algn="ctr" rtl="0">
              <a:spcBef>
                <a:spcPts val="0"/>
              </a:spcBef>
              <a:spcAft>
                <a:spcPts val="0"/>
              </a:spcAft>
              <a:buClr>
                <a:schemeClr val="dk2"/>
              </a:buClr>
              <a:buSzPts val="1200"/>
              <a:buNone/>
              <a:defRPr sz="1200">
                <a:solidFill>
                  <a:schemeClr val="dk2"/>
                </a:solidFill>
              </a:defRPr>
            </a:lvl4pPr>
            <a:lvl5pPr lvl="4" algn="ctr" rtl="0">
              <a:spcBef>
                <a:spcPts val="0"/>
              </a:spcBef>
              <a:spcAft>
                <a:spcPts val="0"/>
              </a:spcAft>
              <a:buClr>
                <a:schemeClr val="dk2"/>
              </a:buClr>
              <a:buSzPts val="1200"/>
              <a:buNone/>
              <a:defRPr sz="1200">
                <a:solidFill>
                  <a:schemeClr val="dk2"/>
                </a:solidFill>
              </a:defRPr>
            </a:lvl5pPr>
            <a:lvl6pPr lvl="5" algn="ctr" rtl="0">
              <a:spcBef>
                <a:spcPts val="0"/>
              </a:spcBef>
              <a:spcAft>
                <a:spcPts val="0"/>
              </a:spcAft>
              <a:buClr>
                <a:schemeClr val="dk2"/>
              </a:buClr>
              <a:buSzPts val="1200"/>
              <a:buNone/>
              <a:defRPr sz="1200">
                <a:solidFill>
                  <a:schemeClr val="dk2"/>
                </a:solidFill>
              </a:defRPr>
            </a:lvl6pPr>
            <a:lvl7pPr lvl="6" algn="ctr" rtl="0">
              <a:spcBef>
                <a:spcPts val="0"/>
              </a:spcBef>
              <a:spcAft>
                <a:spcPts val="0"/>
              </a:spcAft>
              <a:buClr>
                <a:schemeClr val="dk2"/>
              </a:buClr>
              <a:buSzPts val="1200"/>
              <a:buNone/>
              <a:defRPr sz="1200">
                <a:solidFill>
                  <a:schemeClr val="dk2"/>
                </a:solidFill>
              </a:defRPr>
            </a:lvl7pPr>
            <a:lvl8pPr lvl="7" algn="ctr" rtl="0">
              <a:spcBef>
                <a:spcPts val="0"/>
              </a:spcBef>
              <a:spcAft>
                <a:spcPts val="0"/>
              </a:spcAft>
              <a:buClr>
                <a:schemeClr val="dk2"/>
              </a:buClr>
              <a:buSzPts val="1200"/>
              <a:buNone/>
              <a:defRPr sz="1200">
                <a:solidFill>
                  <a:schemeClr val="dk2"/>
                </a:solidFill>
              </a:defRPr>
            </a:lvl8pPr>
            <a:lvl9pPr lvl="8" algn="ctr" rtl="0">
              <a:spcBef>
                <a:spcPts val="0"/>
              </a:spcBef>
              <a:spcAft>
                <a:spcPts val="0"/>
              </a:spcAft>
              <a:buClr>
                <a:schemeClr val="dk2"/>
              </a:buClr>
              <a:buSzPts val="1200"/>
              <a:buNone/>
              <a:defRPr sz="1200">
                <a:solidFill>
                  <a:schemeClr val="dk2"/>
                </a:solidFill>
              </a:defRPr>
            </a:lvl9pPr>
          </a:lstStyle>
          <a:p>
            <a:endParaRPr/>
          </a:p>
        </p:txBody>
      </p:sp>
      <p:sp>
        <p:nvSpPr>
          <p:cNvPr id="929" name="Google Shape;929;p90"/>
          <p:cNvSpPr txBox="1">
            <a:spLocks noGrp="1"/>
          </p:cNvSpPr>
          <p:nvPr>
            <p:ph type="subTitle" idx="5"/>
          </p:nvPr>
        </p:nvSpPr>
        <p:spPr>
          <a:xfrm>
            <a:off x="5583936" y="3525815"/>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30" name="Google Shape;930;p90"/>
          <p:cNvSpPr txBox="1">
            <a:spLocks noGrp="1"/>
          </p:cNvSpPr>
          <p:nvPr>
            <p:ph type="subTitle" idx="6"/>
          </p:nvPr>
        </p:nvSpPr>
        <p:spPr>
          <a:xfrm>
            <a:off x="5583936" y="3584448"/>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31" name="Google Shape;931;p90"/>
          <p:cNvSpPr txBox="1">
            <a:spLocks noGrp="1"/>
          </p:cNvSpPr>
          <p:nvPr>
            <p:ph type="subTitle" idx="7"/>
          </p:nvPr>
        </p:nvSpPr>
        <p:spPr>
          <a:xfrm>
            <a:off x="6035494" y="2259872"/>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32" name="Google Shape;932;p90"/>
          <p:cNvSpPr txBox="1">
            <a:spLocks noGrp="1"/>
          </p:cNvSpPr>
          <p:nvPr>
            <p:ph type="subTitle" idx="8"/>
          </p:nvPr>
        </p:nvSpPr>
        <p:spPr>
          <a:xfrm>
            <a:off x="6035494" y="2323880"/>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33" name="Google Shape;933;p90"/>
          <p:cNvSpPr txBox="1">
            <a:spLocks noGrp="1"/>
          </p:cNvSpPr>
          <p:nvPr>
            <p:ph type="subTitle" idx="9"/>
          </p:nvPr>
        </p:nvSpPr>
        <p:spPr>
          <a:xfrm>
            <a:off x="1280436" y="3525815"/>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34" name="Google Shape;934;p90"/>
          <p:cNvSpPr txBox="1">
            <a:spLocks noGrp="1"/>
          </p:cNvSpPr>
          <p:nvPr>
            <p:ph type="subTitle" idx="13"/>
          </p:nvPr>
        </p:nvSpPr>
        <p:spPr>
          <a:xfrm>
            <a:off x="1280436" y="35844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 Presentation title">
  <p:cSld name="Presentation title_1">
    <p:bg>
      <p:bgPr>
        <a:gradFill>
          <a:gsLst>
            <a:gs pos="0">
              <a:schemeClr val="accent2"/>
            </a:gs>
            <a:gs pos="50000">
              <a:schemeClr val="accent5"/>
            </a:gs>
            <a:gs pos="100000">
              <a:schemeClr val="accent1"/>
            </a:gs>
          </a:gsLst>
          <a:lin ang="18900044" scaled="0"/>
        </a:gradFill>
        <a:effectLst/>
      </p:bgPr>
    </p:bg>
    <p:spTree>
      <p:nvGrpSpPr>
        <p:cNvPr id="1" name="Shape 136"/>
        <p:cNvGrpSpPr/>
        <p:nvPr/>
      </p:nvGrpSpPr>
      <p:grpSpPr>
        <a:xfrm>
          <a:off x="0" y="0"/>
          <a:ext cx="0" cy="0"/>
          <a:chOff x="0" y="0"/>
          <a:chExt cx="0" cy="0"/>
        </a:xfrm>
      </p:grpSpPr>
      <p:sp>
        <p:nvSpPr>
          <p:cNvPr id="138" name="Google Shape;138;p11"/>
          <p:cNvSpPr txBox="1">
            <a:spLocks noGrp="1"/>
          </p:cNvSpPr>
          <p:nvPr>
            <p:ph type="title"/>
          </p:nvPr>
        </p:nvSpPr>
        <p:spPr>
          <a:xfrm>
            <a:off x="487136" y="1700213"/>
            <a:ext cx="6858000" cy="1743000"/>
          </a:xfrm>
          <a:prstGeom prst="rect">
            <a:avLst/>
          </a:prstGeom>
          <a:noFill/>
          <a:ln>
            <a:noFill/>
          </a:ln>
        </p:spPr>
        <p:txBody>
          <a:bodyPr spcFirstLastPara="1" wrap="square" lIns="34275" tIns="17150" rIns="34275" bIns="17150" anchor="ctr" anchorCtr="0">
            <a:noAutofit/>
          </a:bodyPr>
          <a:lstStyle>
            <a:lvl1pPr marR="0" lvl="0" algn="l" rtl="0">
              <a:lnSpc>
                <a:spcPct val="80000"/>
              </a:lnSpc>
              <a:spcBef>
                <a:spcPts val="0"/>
              </a:spcBef>
              <a:spcAft>
                <a:spcPts val="0"/>
              </a:spcAft>
              <a:buClr>
                <a:schemeClr val="lt1"/>
              </a:buClr>
              <a:buSzPts val="4400"/>
              <a:buNone/>
              <a:defRPr sz="4400" b="1" i="0" u="none" strike="noStrike" cap="none">
                <a:solidFill>
                  <a:schemeClr val="lt1"/>
                </a:solidFill>
              </a:defRPr>
            </a:lvl1pPr>
            <a:lvl2pPr marR="0" lvl="1"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9pPr>
          </a:lstStyle>
          <a:p>
            <a:endParaRPr/>
          </a:p>
        </p:txBody>
      </p:sp>
      <p:sp>
        <p:nvSpPr>
          <p:cNvPr id="139" name="Google Shape;139;p11"/>
          <p:cNvSpPr txBox="1">
            <a:spLocks noGrp="1"/>
          </p:cNvSpPr>
          <p:nvPr>
            <p:ph type="subTitle" idx="1"/>
          </p:nvPr>
        </p:nvSpPr>
        <p:spPr>
          <a:xfrm>
            <a:off x="484632" y="4187952"/>
            <a:ext cx="5120700" cy="594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pic>
        <p:nvPicPr>
          <p:cNvPr id="2" name="Google Shape;145;p13">
            <a:extLst>
              <a:ext uri="{FF2B5EF4-FFF2-40B4-BE49-F238E27FC236}">
                <a16:creationId xmlns:a16="http://schemas.microsoft.com/office/drawing/2014/main" id="{3F02DDCB-8899-F307-CC5A-095A5EF6572A}"/>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1026" name="Picture 2" descr="Ver las imágenes de origen">
            <a:extLst>
              <a:ext uri="{FF2B5EF4-FFF2-40B4-BE49-F238E27FC236}">
                <a16:creationId xmlns:a16="http://schemas.microsoft.com/office/drawing/2014/main" id="{B50160C3-7D7F-CB3E-63F6-C3C3B1FC6E9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84. Six part cycle">
  <p:cSld name="Six part cycle">
    <p:spTree>
      <p:nvGrpSpPr>
        <p:cNvPr id="1" name="Shape 935"/>
        <p:cNvGrpSpPr/>
        <p:nvPr/>
      </p:nvGrpSpPr>
      <p:grpSpPr>
        <a:xfrm>
          <a:off x="0" y="0"/>
          <a:ext cx="0" cy="0"/>
          <a:chOff x="0" y="0"/>
          <a:chExt cx="0" cy="0"/>
        </a:xfrm>
      </p:grpSpPr>
      <p:sp>
        <p:nvSpPr>
          <p:cNvPr id="936" name="Google Shape;936;p91"/>
          <p:cNvSpPr/>
          <p:nvPr/>
        </p:nvSpPr>
        <p:spPr>
          <a:xfrm>
            <a:off x="3407568" y="1283493"/>
            <a:ext cx="2328900" cy="2328900"/>
          </a:xfrm>
          <a:prstGeom prst="arc">
            <a:avLst>
              <a:gd name="adj1" fmla="val 16200000"/>
              <a:gd name="adj2" fmla="val 14515036"/>
            </a:avLst>
          </a:prstGeom>
          <a:noFill/>
          <a:ln w="19050" cap="rnd" cmpd="sng">
            <a:solidFill>
              <a:schemeClr val="dk2"/>
            </a:solidFill>
            <a:prstDash val="solid"/>
            <a:round/>
            <a:headEnd type="none" w="sm" len="sm"/>
            <a:tailEnd type="triangle" w="med" len="med"/>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F0F6FC"/>
              </a:buClr>
              <a:buSzPts val="700"/>
              <a:buFont typeface="Arial"/>
              <a:buNone/>
            </a:pPr>
            <a:endParaRPr sz="700" b="0" i="0" u="none" strike="noStrike" cap="none">
              <a:solidFill>
                <a:srgbClr val="000000"/>
              </a:solidFill>
              <a:latin typeface="Arial"/>
              <a:ea typeface="Arial"/>
              <a:cs typeface="Arial"/>
              <a:sym typeface="Arial"/>
            </a:endParaRPr>
          </a:p>
        </p:txBody>
      </p:sp>
      <p:sp>
        <p:nvSpPr>
          <p:cNvPr id="937" name="Google Shape;937;p91"/>
          <p:cNvSpPr/>
          <p:nvPr/>
        </p:nvSpPr>
        <p:spPr>
          <a:xfrm>
            <a:off x="5277586" y="1545379"/>
            <a:ext cx="548700" cy="5487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938" name="Google Shape;938;p91"/>
          <p:cNvSpPr/>
          <p:nvPr/>
        </p:nvSpPr>
        <p:spPr>
          <a:xfrm>
            <a:off x="3349950" y="1547841"/>
            <a:ext cx="548700" cy="548700"/>
          </a:xfrm>
          <a:prstGeom prst="ellipse">
            <a:avLst/>
          </a:prstGeom>
          <a:solidFill>
            <a:schemeClr val="lt1"/>
          </a:solidFill>
          <a:ln w="19050" cap="flat" cmpd="sng">
            <a:solidFill>
              <a:schemeClr val="accent6"/>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939" name="Google Shape;939;p91"/>
          <p:cNvSpPr/>
          <p:nvPr/>
        </p:nvSpPr>
        <p:spPr>
          <a:xfrm>
            <a:off x="5353786" y="2618810"/>
            <a:ext cx="548700" cy="5487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940" name="Google Shape;940;p91"/>
          <p:cNvSpPr/>
          <p:nvPr/>
        </p:nvSpPr>
        <p:spPr>
          <a:xfrm>
            <a:off x="3273750" y="2702410"/>
            <a:ext cx="548700" cy="548700"/>
          </a:xfrm>
          <a:prstGeom prst="ellipse">
            <a:avLst/>
          </a:prstGeom>
          <a:solidFill>
            <a:schemeClr val="lt1"/>
          </a:solidFill>
          <a:ln w="19050" cap="flat" cmpd="sng">
            <a:solidFill>
              <a:schemeClr val="accent5"/>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941" name="Google Shape;941;p91"/>
          <p:cNvSpPr/>
          <p:nvPr/>
        </p:nvSpPr>
        <p:spPr>
          <a:xfrm>
            <a:off x="4276611" y="987681"/>
            <a:ext cx="5487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42" name="Google Shape;942;p91"/>
          <p:cNvSpPr/>
          <p:nvPr/>
        </p:nvSpPr>
        <p:spPr>
          <a:xfrm>
            <a:off x="4276611" y="3301869"/>
            <a:ext cx="548700" cy="5487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43" name="Google Shape;943;p91"/>
          <p:cNvSpPr txBox="1">
            <a:spLocks noGrp="1"/>
          </p:cNvSpPr>
          <p:nvPr>
            <p:ph type="subTitle" idx="1"/>
          </p:nvPr>
        </p:nvSpPr>
        <p:spPr>
          <a:xfrm>
            <a:off x="963168" y="1767840"/>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44" name="Google Shape;944;p91"/>
          <p:cNvSpPr txBox="1">
            <a:spLocks noGrp="1"/>
          </p:cNvSpPr>
          <p:nvPr>
            <p:ph type="subTitle" idx="2"/>
          </p:nvPr>
        </p:nvSpPr>
        <p:spPr>
          <a:xfrm>
            <a:off x="963168" y="18318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945" name="Google Shape;945;p91"/>
          <p:cNvSpPr txBox="1">
            <a:spLocks noGrp="1"/>
          </p:cNvSpPr>
          <p:nvPr>
            <p:ph type="subTitle" idx="3"/>
          </p:nvPr>
        </p:nvSpPr>
        <p:spPr>
          <a:xfrm>
            <a:off x="3005661" y="424375"/>
            <a:ext cx="3090600" cy="246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946" name="Google Shape;946;p91"/>
          <p:cNvSpPr txBox="1">
            <a:spLocks noGrp="1"/>
          </p:cNvSpPr>
          <p:nvPr>
            <p:ph type="subTitle" idx="4"/>
          </p:nvPr>
        </p:nvSpPr>
        <p:spPr>
          <a:xfrm>
            <a:off x="3005661" y="488400"/>
            <a:ext cx="3090600" cy="44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200"/>
              <a:buNone/>
              <a:defRPr sz="1200">
                <a:solidFill>
                  <a:schemeClr val="dk2"/>
                </a:solidFill>
              </a:defRPr>
            </a:lvl1pPr>
            <a:lvl2pPr lvl="1" algn="ctr" rtl="0">
              <a:spcBef>
                <a:spcPts val="0"/>
              </a:spcBef>
              <a:spcAft>
                <a:spcPts val="0"/>
              </a:spcAft>
              <a:buClr>
                <a:schemeClr val="dk2"/>
              </a:buClr>
              <a:buSzPts val="1200"/>
              <a:buNone/>
              <a:defRPr sz="1200">
                <a:solidFill>
                  <a:schemeClr val="dk2"/>
                </a:solidFill>
              </a:defRPr>
            </a:lvl2pPr>
            <a:lvl3pPr lvl="2" algn="ctr" rtl="0">
              <a:spcBef>
                <a:spcPts val="0"/>
              </a:spcBef>
              <a:spcAft>
                <a:spcPts val="0"/>
              </a:spcAft>
              <a:buClr>
                <a:schemeClr val="dk2"/>
              </a:buClr>
              <a:buSzPts val="1200"/>
              <a:buNone/>
              <a:defRPr sz="1200">
                <a:solidFill>
                  <a:schemeClr val="dk2"/>
                </a:solidFill>
              </a:defRPr>
            </a:lvl3pPr>
            <a:lvl4pPr lvl="3" algn="ctr" rtl="0">
              <a:spcBef>
                <a:spcPts val="0"/>
              </a:spcBef>
              <a:spcAft>
                <a:spcPts val="0"/>
              </a:spcAft>
              <a:buClr>
                <a:schemeClr val="dk2"/>
              </a:buClr>
              <a:buSzPts val="1200"/>
              <a:buNone/>
              <a:defRPr sz="1200">
                <a:solidFill>
                  <a:schemeClr val="dk2"/>
                </a:solidFill>
              </a:defRPr>
            </a:lvl4pPr>
            <a:lvl5pPr lvl="4" algn="ctr" rtl="0">
              <a:spcBef>
                <a:spcPts val="0"/>
              </a:spcBef>
              <a:spcAft>
                <a:spcPts val="0"/>
              </a:spcAft>
              <a:buClr>
                <a:schemeClr val="dk2"/>
              </a:buClr>
              <a:buSzPts val="1200"/>
              <a:buNone/>
              <a:defRPr sz="1200">
                <a:solidFill>
                  <a:schemeClr val="dk2"/>
                </a:solidFill>
              </a:defRPr>
            </a:lvl5pPr>
            <a:lvl6pPr lvl="5" algn="ctr" rtl="0">
              <a:spcBef>
                <a:spcPts val="0"/>
              </a:spcBef>
              <a:spcAft>
                <a:spcPts val="0"/>
              </a:spcAft>
              <a:buClr>
                <a:schemeClr val="dk2"/>
              </a:buClr>
              <a:buSzPts val="1200"/>
              <a:buNone/>
              <a:defRPr sz="1200">
                <a:solidFill>
                  <a:schemeClr val="dk2"/>
                </a:solidFill>
              </a:defRPr>
            </a:lvl6pPr>
            <a:lvl7pPr lvl="6" algn="ctr" rtl="0">
              <a:spcBef>
                <a:spcPts val="0"/>
              </a:spcBef>
              <a:spcAft>
                <a:spcPts val="0"/>
              </a:spcAft>
              <a:buClr>
                <a:schemeClr val="dk2"/>
              </a:buClr>
              <a:buSzPts val="1200"/>
              <a:buNone/>
              <a:defRPr sz="1200">
                <a:solidFill>
                  <a:schemeClr val="dk2"/>
                </a:solidFill>
              </a:defRPr>
            </a:lvl7pPr>
            <a:lvl8pPr lvl="7" algn="ctr" rtl="0">
              <a:spcBef>
                <a:spcPts val="0"/>
              </a:spcBef>
              <a:spcAft>
                <a:spcPts val="0"/>
              </a:spcAft>
              <a:buClr>
                <a:schemeClr val="dk2"/>
              </a:buClr>
              <a:buSzPts val="1200"/>
              <a:buNone/>
              <a:defRPr sz="1200">
                <a:solidFill>
                  <a:schemeClr val="dk2"/>
                </a:solidFill>
              </a:defRPr>
            </a:lvl8pPr>
            <a:lvl9pPr lvl="8" algn="ctr" rtl="0">
              <a:spcBef>
                <a:spcPts val="0"/>
              </a:spcBef>
              <a:spcAft>
                <a:spcPts val="0"/>
              </a:spcAft>
              <a:buClr>
                <a:schemeClr val="dk2"/>
              </a:buClr>
              <a:buSzPts val="1200"/>
              <a:buNone/>
              <a:defRPr sz="1200">
                <a:solidFill>
                  <a:schemeClr val="dk2"/>
                </a:solidFill>
              </a:defRPr>
            </a:lvl9pPr>
          </a:lstStyle>
          <a:p>
            <a:endParaRPr/>
          </a:p>
        </p:txBody>
      </p:sp>
      <p:sp>
        <p:nvSpPr>
          <p:cNvPr id="947" name="Google Shape;947;p91"/>
          <p:cNvSpPr txBox="1">
            <a:spLocks noGrp="1"/>
          </p:cNvSpPr>
          <p:nvPr>
            <p:ph type="subTitle" idx="5"/>
          </p:nvPr>
        </p:nvSpPr>
        <p:spPr>
          <a:xfrm>
            <a:off x="5971036" y="2868328"/>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48" name="Google Shape;948;p91"/>
          <p:cNvSpPr txBox="1">
            <a:spLocks noGrp="1"/>
          </p:cNvSpPr>
          <p:nvPr>
            <p:ph type="subTitle" idx="6"/>
          </p:nvPr>
        </p:nvSpPr>
        <p:spPr>
          <a:xfrm>
            <a:off x="5971036" y="2926961"/>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49" name="Google Shape;949;p91"/>
          <p:cNvSpPr txBox="1">
            <a:spLocks noGrp="1"/>
          </p:cNvSpPr>
          <p:nvPr>
            <p:ph type="subTitle" idx="7"/>
          </p:nvPr>
        </p:nvSpPr>
        <p:spPr>
          <a:xfrm>
            <a:off x="5972794" y="1718497"/>
            <a:ext cx="2057400" cy="246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50" name="Google Shape;950;p91"/>
          <p:cNvSpPr txBox="1">
            <a:spLocks noGrp="1"/>
          </p:cNvSpPr>
          <p:nvPr>
            <p:ph type="subTitle" idx="8"/>
          </p:nvPr>
        </p:nvSpPr>
        <p:spPr>
          <a:xfrm>
            <a:off x="5972794" y="1782504"/>
            <a:ext cx="20574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951" name="Google Shape;951;p91"/>
          <p:cNvSpPr txBox="1">
            <a:spLocks noGrp="1"/>
          </p:cNvSpPr>
          <p:nvPr>
            <p:ph type="subTitle" idx="9"/>
          </p:nvPr>
        </p:nvSpPr>
        <p:spPr>
          <a:xfrm>
            <a:off x="975636" y="2916215"/>
            <a:ext cx="2057400" cy="2469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52" name="Google Shape;952;p91"/>
          <p:cNvSpPr txBox="1">
            <a:spLocks noGrp="1"/>
          </p:cNvSpPr>
          <p:nvPr>
            <p:ph type="subTitle" idx="13"/>
          </p:nvPr>
        </p:nvSpPr>
        <p:spPr>
          <a:xfrm>
            <a:off x="975636" y="2974848"/>
            <a:ext cx="20574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953" name="Google Shape;953;p91"/>
          <p:cNvSpPr txBox="1">
            <a:spLocks noGrp="1"/>
          </p:cNvSpPr>
          <p:nvPr>
            <p:ph type="subTitle" idx="14"/>
          </p:nvPr>
        </p:nvSpPr>
        <p:spPr>
          <a:xfrm>
            <a:off x="3007461" y="4071400"/>
            <a:ext cx="3087000" cy="246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954" name="Google Shape;954;p91"/>
          <p:cNvSpPr txBox="1">
            <a:spLocks noGrp="1"/>
          </p:cNvSpPr>
          <p:nvPr>
            <p:ph type="subTitle" idx="15"/>
          </p:nvPr>
        </p:nvSpPr>
        <p:spPr>
          <a:xfrm>
            <a:off x="3007461" y="4135410"/>
            <a:ext cx="3087000" cy="44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1200"/>
              <a:buNone/>
              <a:defRPr sz="1200">
                <a:solidFill>
                  <a:schemeClr val="dk2"/>
                </a:solidFill>
              </a:defRPr>
            </a:lvl1pPr>
            <a:lvl2pPr lvl="1" algn="ctr" rtl="0">
              <a:spcBef>
                <a:spcPts val="0"/>
              </a:spcBef>
              <a:spcAft>
                <a:spcPts val="0"/>
              </a:spcAft>
              <a:buClr>
                <a:schemeClr val="dk2"/>
              </a:buClr>
              <a:buSzPts val="1200"/>
              <a:buNone/>
              <a:defRPr sz="1200">
                <a:solidFill>
                  <a:schemeClr val="dk2"/>
                </a:solidFill>
              </a:defRPr>
            </a:lvl2pPr>
            <a:lvl3pPr lvl="2" algn="ctr" rtl="0">
              <a:spcBef>
                <a:spcPts val="0"/>
              </a:spcBef>
              <a:spcAft>
                <a:spcPts val="0"/>
              </a:spcAft>
              <a:buClr>
                <a:schemeClr val="dk2"/>
              </a:buClr>
              <a:buSzPts val="1200"/>
              <a:buNone/>
              <a:defRPr sz="1200">
                <a:solidFill>
                  <a:schemeClr val="dk2"/>
                </a:solidFill>
              </a:defRPr>
            </a:lvl3pPr>
            <a:lvl4pPr lvl="3" algn="ctr" rtl="0">
              <a:spcBef>
                <a:spcPts val="0"/>
              </a:spcBef>
              <a:spcAft>
                <a:spcPts val="0"/>
              </a:spcAft>
              <a:buClr>
                <a:schemeClr val="dk2"/>
              </a:buClr>
              <a:buSzPts val="1200"/>
              <a:buNone/>
              <a:defRPr sz="1200">
                <a:solidFill>
                  <a:schemeClr val="dk2"/>
                </a:solidFill>
              </a:defRPr>
            </a:lvl4pPr>
            <a:lvl5pPr lvl="4" algn="ctr" rtl="0">
              <a:spcBef>
                <a:spcPts val="0"/>
              </a:spcBef>
              <a:spcAft>
                <a:spcPts val="0"/>
              </a:spcAft>
              <a:buClr>
                <a:schemeClr val="dk2"/>
              </a:buClr>
              <a:buSzPts val="1200"/>
              <a:buNone/>
              <a:defRPr sz="1200">
                <a:solidFill>
                  <a:schemeClr val="dk2"/>
                </a:solidFill>
              </a:defRPr>
            </a:lvl5pPr>
            <a:lvl6pPr lvl="5" algn="ctr" rtl="0">
              <a:spcBef>
                <a:spcPts val="0"/>
              </a:spcBef>
              <a:spcAft>
                <a:spcPts val="0"/>
              </a:spcAft>
              <a:buClr>
                <a:schemeClr val="dk2"/>
              </a:buClr>
              <a:buSzPts val="1200"/>
              <a:buNone/>
              <a:defRPr sz="1200">
                <a:solidFill>
                  <a:schemeClr val="dk2"/>
                </a:solidFill>
              </a:defRPr>
            </a:lvl6pPr>
            <a:lvl7pPr lvl="6" algn="ctr" rtl="0">
              <a:spcBef>
                <a:spcPts val="0"/>
              </a:spcBef>
              <a:spcAft>
                <a:spcPts val="0"/>
              </a:spcAft>
              <a:buClr>
                <a:schemeClr val="dk2"/>
              </a:buClr>
              <a:buSzPts val="1200"/>
              <a:buNone/>
              <a:defRPr sz="1200">
                <a:solidFill>
                  <a:schemeClr val="dk2"/>
                </a:solidFill>
              </a:defRPr>
            </a:lvl7pPr>
            <a:lvl8pPr lvl="7" algn="ctr" rtl="0">
              <a:spcBef>
                <a:spcPts val="0"/>
              </a:spcBef>
              <a:spcAft>
                <a:spcPts val="0"/>
              </a:spcAft>
              <a:buClr>
                <a:schemeClr val="dk2"/>
              </a:buClr>
              <a:buSzPts val="1200"/>
              <a:buNone/>
              <a:defRPr sz="1200">
                <a:solidFill>
                  <a:schemeClr val="dk2"/>
                </a:solidFill>
              </a:defRPr>
            </a:lvl8pPr>
            <a:lvl9pPr lvl="8" algn="ctr"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85. Four dates horizontal timeline">
  <p:cSld name="Four dates horizontal timeline">
    <p:spTree>
      <p:nvGrpSpPr>
        <p:cNvPr id="1" name="Shape 955"/>
        <p:cNvGrpSpPr/>
        <p:nvPr/>
      </p:nvGrpSpPr>
      <p:grpSpPr>
        <a:xfrm>
          <a:off x="0" y="0"/>
          <a:ext cx="0" cy="0"/>
          <a:chOff x="0" y="0"/>
          <a:chExt cx="0" cy="0"/>
        </a:xfrm>
      </p:grpSpPr>
      <p:grpSp>
        <p:nvGrpSpPr>
          <p:cNvPr id="956" name="Google Shape;956;p92"/>
          <p:cNvGrpSpPr/>
          <p:nvPr/>
        </p:nvGrpSpPr>
        <p:grpSpPr>
          <a:xfrm>
            <a:off x="3221050" y="2481730"/>
            <a:ext cx="120015" cy="1042512"/>
            <a:chOff x="8582701" y="8238489"/>
            <a:chExt cx="320040" cy="2780031"/>
          </a:xfrm>
        </p:grpSpPr>
        <p:cxnSp>
          <p:nvCxnSpPr>
            <p:cNvPr id="957" name="Google Shape;957;p92"/>
            <p:cNvCxnSpPr/>
            <p:nvPr/>
          </p:nvCxnSpPr>
          <p:spPr>
            <a:xfrm rot="10800000">
              <a:off x="8742721" y="8238489"/>
              <a:ext cx="0" cy="2459991"/>
            </a:xfrm>
            <a:prstGeom prst="straightConnector1">
              <a:avLst/>
            </a:prstGeom>
            <a:noFill/>
            <a:ln w="19050" cap="flat" cmpd="sng">
              <a:solidFill>
                <a:schemeClr val="dk2"/>
              </a:solidFill>
              <a:prstDash val="solid"/>
              <a:miter lim="400000"/>
              <a:headEnd type="none" w="sm" len="sm"/>
              <a:tailEnd type="none" w="sm" len="sm"/>
            </a:ln>
          </p:spPr>
        </p:cxnSp>
        <p:sp>
          <p:nvSpPr>
            <p:cNvPr id="958" name="Google Shape;958;p92"/>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59" name="Google Shape;959;p92"/>
          <p:cNvGrpSpPr/>
          <p:nvPr/>
        </p:nvGrpSpPr>
        <p:grpSpPr>
          <a:xfrm>
            <a:off x="714375" y="948104"/>
            <a:ext cx="257175" cy="1431608"/>
            <a:chOff x="1880937" y="2193885"/>
            <a:chExt cx="685800" cy="3817620"/>
          </a:xfrm>
        </p:grpSpPr>
        <p:cxnSp>
          <p:nvCxnSpPr>
            <p:cNvPr id="960" name="Google Shape;960;p92"/>
            <p:cNvCxnSpPr/>
            <p:nvPr/>
          </p:nvCxnSpPr>
          <p:spPr>
            <a:xfrm rot="5400000">
              <a:off x="76200" y="4182705"/>
              <a:ext cx="3657600" cy="0"/>
            </a:xfrm>
            <a:prstGeom prst="straightConnector1">
              <a:avLst/>
            </a:prstGeom>
            <a:noFill/>
            <a:ln w="19050" cap="flat" cmpd="sng">
              <a:solidFill>
                <a:schemeClr val="dk2"/>
              </a:solidFill>
              <a:prstDash val="solid"/>
              <a:miter lim="400000"/>
              <a:headEnd type="none" w="sm" len="sm"/>
              <a:tailEnd type="none" w="sm" len="sm"/>
            </a:ln>
          </p:spPr>
        </p:cxnSp>
        <p:sp>
          <p:nvSpPr>
            <p:cNvPr id="961" name="Google Shape;961;p92"/>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962" name="Google Shape;962;p92"/>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cxnSp>
        <p:nvCxnSpPr>
          <p:cNvPr id="963" name="Google Shape;963;p92"/>
          <p:cNvCxnSpPr/>
          <p:nvPr/>
        </p:nvCxnSpPr>
        <p:spPr>
          <a:xfrm>
            <a:off x="714450" y="2341913"/>
            <a:ext cx="7715100" cy="0"/>
          </a:xfrm>
          <a:prstGeom prst="straightConnector1">
            <a:avLst/>
          </a:prstGeom>
          <a:noFill/>
          <a:ln w="19050" cap="flat" cmpd="sng">
            <a:solidFill>
              <a:schemeClr val="dk2"/>
            </a:solidFill>
            <a:prstDash val="solid"/>
            <a:miter lim="400000"/>
            <a:headEnd type="none" w="sm" len="sm"/>
            <a:tailEnd type="none" w="sm" len="sm"/>
          </a:ln>
        </p:spPr>
      </p:cxnSp>
      <p:sp>
        <p:nvSpPr>
          <p:cNvPr id="964" name="Google Shape;964;p92"/>
          <p:cNvSpPr/>
          <p:nvPr/>
        </p:nvSpPr>
        <p:spPr>
          <a:xfrm>
            <a:off x="427171" y="2067563"/>
            <a:ext cx="5451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65" name="Google Shape;965;p92"/>
          <p:cNvSpPr/>
          <p:nvPr/>
        </p:nvSpPr>
        <p:spPr>
          <a:xfrm>
            <a:off x="3008505" y="2067563"/>
            <a:ext cx="545100" cy="5487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966" name="Google Shape;966;p92"/>
          <p:cNvGrpSpPr/>
          <p:nvPr/>
        </p:nvGrpSpPr>
        <p:grpSpPr>
          <a:xfrm rot="10800000">
            <a:off x="8190497" y="2402681"/>
            <a:ext cx="257175" cy="1508236"/>
            <a:chOff x="1880937" y="2193885"/>
            <a:chExt cx="685800" cy="4021962"/>
          </a:xfrm>
        </p:grpSpPr>
        <p:cxnSp>
          <p:nvCxnSpPr>
            <p:cNvPr id="967" name="Google Shape;967;p92"/>
            <p:cNvCxnSpPr/>
            <p:nvPr/>
          </p:nvCxnSpPr>
          <p:spPr>
            <a:xfrm>
              <a:off x="1905000" y="2353905"/>
              <a:ext cx="0" cy="3861942"/>
            </a:xfrm>
            <a:prstGeom prst="straightConnector1">
              <a:avLst/>
            </a:prstGeom>
            <a:noFill/>
            <a:ln w="19050" cap="flat" cmpd="sng">
              <a:solidFill>
                <a:schemeClr val="dk2"/>
              </a:solidFill>
              <a:prstDash val="solid"/>
              <a:miter lim="400000"/>
              <a:headEnd type="none" w="sm" len="sm"/>
              <a:tailEnd type="none" w="sm" len="sm"/>
            </a:ln>
          </p:spPr>
        </p:cxnSp>
        <p:sp>
          <p:nvSpPr>
            <p:cNvPr id="968" name="Google Shape;968;p92"/>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969" name="Google Shape;969;p92"/>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grpSp>
        <p:nvGrpSpPr>
          <p:cNvPr id="970" name="Google Shape;970;p92"/>
          <p:cNvGrpSpPr/>
          <p:nvPr/>
        </p:nvGrpSpPr>
        <p:grpSpPr>
          <a:xfrm rot="10800000" flipH="1">
            <a:off x="5797867" y="1495794"/>
            <a:ext cx="120015" cy="902057"/>
            <a:chOff x="8582701" y="8613035"/>
            <a:chExt cx="320040" cy="2405485"/>
          </a:xfrm>
        </p:grpSpPr>
        <p:cxnSp>
          <p:nvCxnSpPr>
            <p:cNvPr id="971" name="Google Shape;971;p92"/>
            <p:cNvCxnSpPr/>
            <p:nvPr/>
          </p:nvCxnSpPr>
          <p:spPr>
            <a:xfrm rot="10800000">
              <a:off x="8742721" y="8613035"/>
              <a:ext cx="0" cy="2085445"/>
            </a:xfrm>
            <a:prstGeom prst="straightConnector1">
              <a:avLst/>
            </a:prstGeom>
            <a:noFill/>
            <a:ln w="19050" cap="flat" cmpd="sng">
              <a:solidFill>
                <a:schemeClr val="dk2"/>
              </a:solidFill>
              <a:prstDash val="solid"/>
              <a:miter lim="400000"/>
              <a:headEnd type="none" w="sm" len="sm"/>
              <a:tailEnd type="none" w="sm" len="sm"/>
            </a:ln>
          </p:spPr>
        </p:cxnSp>
        <p:sp>
          <p:nvSpPr>
            <p:cNvPr id="972" name="Google Shape;972;p92"/>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973" name="Google Shape;973;p92"/>
          <p:cNvSpPr/>
          <p:nvPr/>
        </p:nvSpPr>
        <p:spPr>
          <a:xfrm>
            <a:off x="5589834" y="2067563"/>
            <a:ext cx="545100" cy="5487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74" name="Google Shape;974;p92"/>
          <p:cNvSpPr/>
          <p:nvPr/>
        </p:nvSpPr>
        <p:spPr>
          <a:xfrm>
            <a:off x="8190506" y="2067563"/>
            <a:ext cx="545100" cy="5487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75" name="Google Shape;975;p92"/>
          <p:cNvSpPr txBox="1">
            <a:spLocks noGrp="1"/>
          </p:cNvSpPr>
          <p:nvPr>
            <p:ph type="subTitle" idx="1"/>
          </p:nvPr>
        </p:nvSpPr>
        <p:spPr>
          <a:xfrm>
            <a:off x="1036750" y="965250"/>
            <a:ext cx="27567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976" name="Google Shape;976;p92"/>
          <p:cNvSpPr txBox="1">
            <a:spLocks noGrp="1"/>
          </p:cNvSpPr>
          <p:nvPr>
            <p:ph type="subTitle" idx="2"/>
          </p:nvPr>
        </p:nvSpPr>
        <p:spPr>
          <a:xfrm>
            <a:off x="1036754" y="617075"/>
            <a:ext cx="27567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977" name="Google Shape;977;p92"/>
          <p:cNvSpPr txBox="1">
            <a:spLocks noGrp="1"/>
          </p:cNvSpPr>
          <p:nvPr>
            <p:ph type="subTitle" idx="3"/>
          </p:nvPr>
        </p:nvSpPr>
        <p:spPr>
          <a:xfrm>
            <a:off x="4479525" y="965250"/>
            <a:ext cx="275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978" name="Google Shape;978;p92"/>
          <p:cNvSpPr txBox="1">
            <a:spLocks noGrp="1"/>
          </p:cNvSpPr>
          <p:nvPr>
            <p:ph type="subTitle" idx="4"/>
          </p:nvPr>
        </p:nvSpPr>
        <p:spPr>
          <a:xfrm>
            <a:off x="4479529" y="617075"/>
            <a:ext cx="275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979" name="Google Shape;979;p92"/>
          <p:cNvSpPr txBox="1">
            <a:spLocks noGrp="1"/>
          </p:cNvSpPr>
          <p:nvPr>
            <p:ph type="subTitle" idx="5"/>
          </p:nvPr>
        </p:nvSpPr>
        <p:spPr>
          <a:xfrm>
            <a:off x="1902700" y="3743675"/>
            <a:ext cx="275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980" name="Google Shape;980;p92"/>
          <p:cNvSpPr txBox="1">
            <a:spLocks noGrp="1"/>
          </p:cNvSpPr>
          <p:nvPr>
            <p:ph type="subTitle" idx="6"/>
          </p:nvPr>
        </p:nvSpPr>
        <p:spPr>
          <a:xfrm>
            <a:off x="1902704" y="3395500"/>
            <a:ext cx="275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981" name="Google Shape;981;p92"/>
          <p:cNvSpPr txBox="1">
            <a:spLocks noGrp="1"/>
          </p:cNvSpPr>
          <p:nvPr>
            <p:ph type="subTitle" idx="7"/>
          </p:nvPr>
        </p:nvSpPr>
        <p:spPr>
          <a:xfrm>
            <a:off x="5306575" y="3743675"/>
            <a:ext cx="27567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982" name="Google Shape;982;p92"/>
          <p:cNvSpPr txBox="1">
            <a:spLocks noGrp="1"/>
          </p:cNvSpPr>
          <p:nvPr>
            <p:ph type="subTitle" idx="8"/>
          </p:nvPr>
        </p:nvSpPr>
        <p:spPr>
          <a:xfrm>
            <a:off x="5306579" y="3395500"/>
            <a:ext cx="27567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86. Five dates horizontal timeline">
  <p:cSld name="Five dates horizontal timeline">
    <p:spTree>
      <p:nvGrpSpPr>
        <p:cNvPr id="1" name="Shape 983"/>
        <p:cNvGrpSpPr/>
        <p:nvPr/>
      </p:nvGrpSpPr>
      <p:grpSpPr>
        <a:xfrm>
          <a:off x="0" y="0"/>
          <a:ext cx="0" cy="0"/>
          <a:chOff x="0" y="0"/>
          <a:chExt cx="0" cy="0"/>
        </a:xfrm>
      </p:grpSpPr>
      <p:grpSp>
        <p:nvGrpSpPr>
          <p:cNvPr id="984" name="Google Shape;984;p93"/>
          <p:cNvGrpSpPr/>
          <p:nvPr/>
        </p:nvGrpSpPr>
        <p:grpSpPr>
          <a:xfrm>
            <a:off x="6447802" y="2312059"/>
            <a:ext cx="120037" cy="907672"/>
            <a:chOff x="8582641" y="8598062"/>
            <a:chExt cx="320100" cy="2420458"/>
          </a:xfrm>
        </p:grpSpPr>
        <p:cxnSp>
          <p:nvCxnSpPr>
            <p:cNvPr id="985" name="Google Shape;985;p93"/>
            <p:cNvCxnSpPr/>
            <p:nvPr/>
          </p:nvCxnSpPr>
          <p:spPr>
            <a:xfrm rot="10800000">
              <a:off x="8742721" y="8598062"/>
              <a:ext cx="0" cy="2100900"/>
            </a:xfrm>
            <a:prstGeom prst="straightConnector1">
              <a:avLst/>
            </a:prstGeom>
            <a:noFill/>
            <a:ln w="19050" cap="flat" cmpd="sng">
              <a:solidFill>
                <a:schemeClr val="dk2"/>
              </a:solidFill>
              <a:prstDash val="solid"/>
              <a:miter lim="400000"/>
              <a:headEnd type="none" w="sm" len="sm"/>
              <a:tailEnd type="none" w="sm" len="sm"/>
            </a:ln>
          </p:spPr>
        </p:cxnSp>
        <p:sp>
          <p:nvSpPr>
            <p:cNvPr id="986" name="Google Shape;986;p93"/>
            <p:cNvSpPr/>
            <p:nvPr/>
          </p:nvSpPr>
          <p:spPr>
            <a:xfrm rot="10800000">
              <a:off x="8582641" y="10698420"/>
              <a:ext cx="320100" cy="32010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87" name="Google Shape;987;p93"/>
          <p:cNvGrpSpPr/>
          <p:nvPr/>
        </p:nvGrpSpPr>
        <p:grpSpPr>
          <a:xfrm rot="10800000" flipH="1">
            <a:off x="4529432" y="1953284"/>
            <a:ext cx="120037" cy="902002"/>
            <a:chOff x="8582641" y="8613180"/>
            <a:chExt cx="320100" cy="2405340"/>
          </a:xfrm>
        </p:grpSpPr>
        <p:cxnSp>
          <p:nvCxnSpPr>
            <p:cNvPr id="988" name="Google Shape;988;p93"/>
            <p:cNvCxnSpPr/>
            <p:nvPr/>
          </p:nvCxnSpPr>
          <p:spPr>
            <a:xfrm rot="10800000">
              <a:off x="8742721" y="8613180"/>
              <a:ext cx="0" cy="2085300"/>
            </a:xfrm>
            <a:prstGeom prst="straightConnector1">
              <a:avLst/>
            </a:prstGeom>
            <a:noFill/>
            <a:ln w="19050" cap="flat" cmpd="sng">
              <a:solidFill>
                <a:schemeClr val="dk2"/>
              </a:solidFill>
              <a:prstDash val="solid"/>
              <a:miter lim="400000"/>
              <a:headEnd type="none" w="sm" len="sm"/>
              <a:tailEnd type="none" w="sm" len="sm"/>
            </a:ln>
          </p:spPr>
        </p:cxnSp>
        <p:sp>
          <p:nvSpPr>
            <p:cNvPr id="989" name="Google Shape;989;p93"/>
            <p:cNvSpPr/>
            <p:nvPr/>
          </p:nvSpPr>
          <p:spPr>
            <a:xfrm rot="10800000">
              <a:off x="8582641" y="10698420"/>
              <a:ext cx="320100" cy="32010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90" name="Google Shape;990;p93"/>
          <p:cNvGrpSpPr/>
          <p:nvPr/>
        </p:nvGrpSpPr>
        <p:grpSpPr>
          <a:xfrm>
            <a:off x="2590812" y="2312059"/>
            <a:ext cx="120015" cy="907672"/>
            <a:chOff x="8582701" y="8598062"/>
            <a:chExt cx="320040" cy="2420458"/>
          </a:xfrm>
        </p:grpSpPr>
        <p:cxnSp>
          <p:nvCxnSpPr>
            <p:cNvPr id="991" name="Google Shape;991;p93"/>
            <p:cNvCxnSpPr/>
            <p:nvPr/>
          </p:nvCxnSpPr>
          <p:spPr>
            <a:xfrm rot="10800000">
              <a:off x="8742721" y="8598062"/>
              <a:ext cx="0" cy="2100900"/>
            </a:xfrm>
            <a:prstGeom prst="straightConnector1">
              <a:avLst/>
            </a:prstGeom>
            <a:noFill/>
            <a:ln w="19050" cap="flat" cmpd="sng">
              <a:solidFill>
                <a:schemeClr val="dk2"/>
              </a:solidFill>
              <a:prstDash val="solid"/>
              <a:miter lim="400000"/>
              <a:headEnd type="none" w="sm" len="sm"/>
              <a:tailEnd type="none" w="sm" len="sm"/>
            </a:ln>
          </p:spPr>
        </p:cxnSp>
        <p:sp>
          <p:nvSpPr>
            <p:cNvPr id="992" name="Google Shape;992;p93"/>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993" name="Google Shape;993;p93"/>
          <p:cNvGrpSpPr/>
          <p:nvPr/>
        </p:nvGrpSpPr>
        <p:grpSpPr>
          <a:xfrm>
            <a:off x="722313" y="1100793"/>
            <a:ext cx="257175" cy="1431608"/>
            <a:chOff x="1880937" y="2193885"/>
            <a:chExt cx="685800" cy="3817620"/>
          </a:xfrm>
        </p:grpSpPr>
        <p:cxnSp>
          <p:nvCxnSpPr>
            <p:cNvPr id="994" name="Google Shape;994;p93"/>
            <p:cNvCxnSpPr/>
            <p:nvPr/>
          </p:nvCxnSpPr>
          <p:spPr>
            <a:xfrm rot="5400000">
              <a:off x="76200" y="4182705"/>
              <a:ext cx="3657600" cy="0"/>
            </a:xfrm>
            <a:prstGeom prst="straightConnector1">
              <a:avLst/>
            </a:prstGeom>
            <a:noFill/>
            <a:ln w="19050" cap="flat" cmpd="sng">
              <a:solidFill>
                <a:schemeClr val="dk2"/>
              </a:solidFill>
              <a:prstDash val="solid"/>
              <a:miter lim="400000"/>
              <a:headEnd type="none" w="sm" len="sm"/>
              <a:tailEnd type="none" w="sm" len="sm"/>
            </a:ln>
          </p:spPr>
        </p:cxnSp>
        <p:sp>
          <p:nvSpPr>
            <p:cNvPr id="995" name="Google Shape;995;p93"/>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996" name="Google Shape;996;p93"/>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cxnSp>
        <p:nvCxnSpPr>
          <p:cNvPr id="997" name="Google Shape;997;p93"/>
          <p:cNvCxnSpPr/>
          <p:nvPr/>
        </p:nvCxnSpPr>
        <p:spPr>
          <a:xfrm>
            <a:off x="722313" y="2612096"/>
            <a:ext cx="7715100" cy="0"/>
          </a:xfrm>
          <a:prstGeom prst="straightConnector1">
            <a:avLst/>
          </a:prstGeom>
          <a:noFill/>
          <a:ln w="19050" cap="flat" cmpd="sng">
            <a:solidFill>
              <a:schemeClr val="dk2"/>
            </a:solidFill>
            <a:prstDash val="solid"/>
            <a:miter lim="400000"/>
            <a:headEnd type="none" w="sm" len="sm"/>
            <a:tailEnd type="none" w="sm" len="sm"/>
          </a:ln>
        </p:spPr>
      </p:cxnSp>
      <p:sp>
        <p:nvSpPr>
          <p:cNvPr id="998" name="Google Shape;998;p93"/>
          <p:cNvSpPr/>
          <p:nvPr/>
        </p:nvSpPr>
        <p:spPr>
          <a:xfrm>
            <a:off x="2378270" y="2312059"/>
            <a:ext cx="545100" cy="5487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999" name="Google Shape;999;p93"/>
          <p:cNvSpPr/>
          <p:nvPr/>
        </p:nvSpPr>
        <p:spPr>
          <a:xfrm>
            <a:off x="4306766" y="2312059"/>
            <a:ext cx="545100" cy="5487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00" name="Google Shape;1000;p93"/>
          <p:cNvSpPr/>
          <p:nvPr/>
        </p:nvSpPr>
        <p:spPr>
          <a:xfrm>
            <a:off x="6235259" y="2312059"/>
            <a:ext cx="545100" cy="5487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01" name="Google Shape;1001;p93"/>
          <p:cNvGrpSpPr/>
          <p:nvPr/>
        </p:nvGrpSpPr>
        <p:grpSpPr>
          <a:xfrm flipH="1">
            <a:off x="8188959" y="1100793"/>
            <a:ext cx="257175" cy="1431608"/>
            <a:chOff x="1880937" y="2193885"/>
            <a:chExt cx="685800" cy="3817620"/>
          </a:xfrm>
        </p:grpSpPr>
        <p:cxnSp>
          <p:nvCxnSpPr>
            <p:cNvPr id="1002" name="Google Shape;1002;p93"/>
            <p:cNvCxnSpPr/>
            <p:nvPr/>
          </p:nvCxnSpPr>
          <p:spPr>
            <a:xfrm rot="5400000">
              <a:off x="76200" y="4182705"/>
              <a:ext cx="3657600" cy="0"/>
            </a:xfrm>
            <a:prstGeom prst="straightConnector1">
              <a:avLst/>
            </a:prstGeom>
            <a:noFill/>
            <a:ln w="19050" cap="flat" cmpd="sng">
              <a:solidFill>
                <a:schemeClr val="dk2"/>
              </a:solidFill>
              <a:prstDash val="solid"/>
              <a:miter lim="400000"/>
              <a:headEnd type="none" w="sm" len="sm"/>
              <a:tailEnd type="none" w="sm" len="sm"/>
            </a:ln>
          </p:spPr>
        </p:cxnSp>
        <p:sp>
          <p:nvSpPr>
            <p:cNvPr id="1003" name="Google Shape;1003;p93"/>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1004" name="Google Shape;1004;p93"/>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sp>
        <p:nvSpPr>
          <p:cNvPr id="1005" name="Google Shape;1005;p93"/>
          <p:cNvSpPr/>
          <p:nvPr/>
        </p:nvSpPr>
        <p:spPr>
          <a:xfrm>
            <a:off x="435134" y="2312059"/>
            <a:ext cx="5451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06" name="Google Shape;1006;p93"/>
          <p:cNvSpPr/>
          <p:nvPr/>
        </p:nvSpPr>
        <p:spPr>
          <a:xfrm>
            <a:off x="8163768" y="2312059"/>
            <a:ext cx="545100" cy="548700"/>
          </a:xfrm>
          <a:prstGeom prst="ellipse">
            <a:avLst/>
          </a:prstGeom>
          <a:solidFill>
            <a:schemeClr val="lt1"/>
          </a:solidFill>
          <a:ln w="19050" cap="flat" cmpd="sng">
            <a:solidFill>
              <a:schemeClr val="accent5"/>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07" name="Google Shape;1007;p93"/>
          <p:cNvSpPr txBox="1">
            <a:spLocks noGrp="1"/>
          </p:cNvSpPr>
          <p:nvPr>
            <p:ph type="subTitle" idx="1"/>
          </p:nvPr>
        </p:nvSpPr>
        <p:spPr>
          <a:xfrm>
            <a:off x="1044688" y="1098300"/>
            <a:ext cx="21507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008" name="Google Shape;1008;p93"/>
          <p:cNvSpPr txBox="1">
            <a:spLocks noGrp="1"/>
          </p:cNvSpPr>
          <p:nvPr>
            <p:ph type="subTitle" idx="2"/>
          </p:nvPr>
        </p:nvSpPr>
        <p:spPr>
          <a:xfrm>
            <a:off x="1044690" y="799069"/>
            <a:ext cx="21507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09" name="Google Shape;1009;p93"/>
          <p:cNvSpPr txBox="1">
            <a:spLocks noGrp="1"/>
          </p:cNvSpPr>
          <p:nvPr>
            <p:ph type="subTitle" idx="3"/>
          </p:nvPr>
        </p:nvSpPr>
        <p:spPr>
          <a:xfrm>
            <a:off x="3503963" y="1098300"/>
            <a:ext cx="2150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10" name="Google Shape;1010;p93"/>
          <p:cNvSpPr txBox="1">
            <a:spLocks noGrp="1"/>
          </p:cNvSpPr>
          <p:nvPr>
            <p:ph type="subTitle" idx="4"/>
          </p:nvPr>
        </p:nvSpPr>
        <p:spPr>
          <a:xfrm>
            <a:off x="3503965" y="799069"/>
            <a:ext cx="2150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11" name="Google Shape;1011;p93"/>
          <p:cNvSpPr txBox="1">
            <a:spLocks noGrp="1"/>
          </p:cNvSpPr>
          <p:nvPr>
            <p:ph type="subTitle" idx="5"/>
          </p:nvPr>
        </p:nvSpPr>
        <p:spPr>
          <a:xfrm>
            <a:off x="5963238" y="1098300"/>
            <a:ext cx="21507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012" name="Google Shape;1012;p93"/>
          <p:cNvSpPr txBox="1">
            <a:spLocks noGrp="1"/>
          </p:cNvSpPr>
          <p:nvPr>
            <p:ph type="subTitle" idx="6"/>
          </p:nvPr>
        </p:nvSpPr>
        <p:spPr>
          <a:xfrm>
            <a:off x="5963240" y="799069"/>
            <a:ext cx="21507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13" name="Google Shape;1013;p93"/>
          <p:cNvSpPr txBox="1">
            <a:spLocks noGrp="1"/>
          </p:cNvSpPr>
          <p:nvPr>
            <p:ph type="subTitle" idx="7"/>
          </p:nvPr>
        </p:nvSpPr>
        <p:spPr>
          <a:xfrm>
            <a:off x="1575475" y="3564125"/>
            <a:ext cx="2150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14" name="Google Shape;1014;p93"/>
          <p:cNvSpPr txBox="1">
            <a:spLocks noGrp="1"/>
          </p:cNvSpPr>
          <p:nvPr>
            <p:ph type="subTitle" idx="8"/>
          </p:nvPr>
        </p:nvSpPr>
        <p:spPr>
          <a:xfrm>
            <a:off x="1575478" y="3264894"/>
            <a:ext cx="2150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15" name="Google Shape;1015;p93"/>
          <p:cNvSpPr txBox="1">
            <a:spLocks noGrp="1"/>
          </p:cNvSpPr>
          <p:nvPr>
            <p:ph type="subTitle" idx="9"/>
          </p:nvPr>
        </p:nvSpPr>
        <p:spPr>
          <a:xfrm>
            <a:off x="5432438" y="3564125"/>
            <a:ext cx="2150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16" name="Google Shape;1016;p93"/>
          <p:cNvSpPr txBox="1">
            <a:spLocks noGrp="1"/>
          </p:cNvSpPr>
          <p:nvPr>
            <p:ph type="subTitle" idx="13"/>
          </p:nvPr>
        </p:nvSpPr>
        <p:spPr>
          <a:xfrm>
            <a:off x="5432440" y="3264894"/>
            <a:ext cx="2150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87. Six dates horizontal timeline">
  <p:cSld name="Six dates horizontal timeline">
    <p:spTree>
      <p:nvGrpSpPr>
        <p:cNvPr id="1" name="Shape 1017"/>
        <p:cNvGrpSpPr/>
        <p:nvPr/>
      </p:nvGrpSpPr>
      <p:grpSpPr>
        <a:xfrm>
          <a:off x="0" y="0"/>
          <a:ext cx="0" cy="0"/>
          <a:chOff x="0" y="0"/>
          <a:chExt cx="0" cy="0"/>
        </a:xfrm>
      </p:grpSpPr>
      <p:grpSp>
        <p:nvGrpSpPr>
          <p:cNvPr id="1018" name="Google Shape;1018;p94"/>
          <p:cNvGrpSpPr/>
          <p:nvPr/>
        </p:nvGrpSpPr>
        <p:grpSpPr>
          <a:xfrm>
            <a:off x="2178100" y="2359999"/>
            <a:ext cx="120015" cy="902057"/>
            <a:chOff x="8582701" y="8613035"/>
            <a:chExt cx="320040" cy="2405485"/>
          </a:xfrm>
        </p:grpSpPr>
        <p:cxnSp>
          <p:nvCxnSpPr>
            <p:cNvPr id="1019" name="Google Shape;1019;p94"/>
            <p:cNvCxnSpPr/>
            <p:nvPr/>
          </p:nvCxnSpPr>
          <p:spPr>
            <a:xfrm rot="10800000">
              <a:off x="8742721" y="8613035"/>
              <a:ext cx="0" cy="2085445"/>
            </a:xfrm>
            <a:prstGeom prst="straightConnector1">
              <a:avLst/>
            </a:prstGeom>
            <a:noFill/>
            <a:ln w="19050" cap="flat" cmpd="sng">
              <a:solidFill>
                <a:schemeClr val="dk2"/>
              </a:solidFill>
              <a:prstDash val="solid"/>
              <a:miter lim="400000"/>
              <a:headEnd type="none" w="sm" len="sm"/>
              <a:tailEnd type="none" w="sm" len="sm"/>
            </a:ln>
          </p:spPr>
        </p:cxnSp>
        <p:sp>
          <p:nvSpPr>
            <p:cNvPr id="1020" name="Google Shape;1020;p9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cxnSp>
        <p:nvCxnSpPr>
          <p:cNvPr id="1021" name="Google Shape;1021;p94"/>
          <p:cNvCxnSpPr/>
          <p:nvPr/>
        </p:nvCxnSpPr>
        <p:spPr>
          <a:xfrm>
            <a:off x="714375" y="2571890"/>
            <a:ext cx="7715100" cy="0"/>
          </a:xfrm>
          <a:prstGeom prst="straightConnector1">
            <a:avLst/>
          </a:prstGeom>
          <a:noFill/>
          <a:ln w="19050" cap="flat" cmpd="sng">
            <a:solidFill>
              <a:schemeClr val="dk2"/>
            </a:solidFill>
            <a:prstDash val="solid"/>
            <a:miter lim="400000"/>
            <a:headEnd type="none" w="sm" len="sm"/>
            <a:tailEnd type="none" w="sm" len="sm"/>
          </a:ln>
        </p:spPr>
      </p:cxnSp>
      <p:sp>
        <p:nvSpPr>
          <p:cNvPr id="1022" name="Google Shape;1022;p94"/>
          <p:cNvSpPr/>
          <p:nvPr/>
        </p:nvSpPr>
        <p:spPr>
          <a:xfrm>
            <a:off x="1968398" y="2297478"/>
            <a:ext cx="545100" cy="5487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23" name="Google Shape;1023;p94"/>
          <p:cNvGrpSpPr/>
          <p:nvPr/>
        </p:nvGrpSpPr>
        <p:grpSpPr>
          <a:xfrm rot="10800000" flipH="1">
            <a:off x="6806842" y="1915484"/>
            <a:ext cx="120015" cy="902057"/>
            <a:chOff x="8582701" y="8613035"/>
            <a:chExt cx="320040" cy="2405485"/>
          </a:xfrm>
        </p:grpSpPr>
        <p:cxnSp>
          <p:nvCxnSpPr>
            <p:cNvPr id="1024" name="Google Shape;1024;p94"/>
            <p:cNvCxnSpPr/>
            <p:nvPr/>
          </p:nvCxnSpPr>
          <p:spPr>
            <a:xfrm rot="10800000">
              <a:off x="8742721" y="8613035"/>
              <a:ext cx="0" cy="2085445"/>
            </a:xfrm>
            <a:prstGeom prst="straightConnector1">
              <a:avLst/>
            </a:prstGeom>
            <a:noFill/>
            <a:ln w="19050" cap="flat" cmpd="sng">
              <a:solidFill>
                <a:schemeClr val="dk2"/>
              </a:solidFill>
              <a:prstDash val="solid"/>
              <a:miter lim="400000"/>
              <a:headEnd type="none" w="sm" len="sm"/>
              <a:tailEnd type="none" w="sm" len="sm"/>
            </a:ln>
          </p:spPr>
        </p:cxnSp>
        <p:sp>
          <p:nvSpPr>
            <p:cNvPr id="1025" name="Google Shape;1025;p9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026" name="Google Shape;1026;p94"/>
          <p:cNvSpPr/>
          <p:nvPr/>
        </p:nvSpPr>
        <p:spPr>
          <a:xfrm>
            <a:off x="6594254" y="2297478"/>
            <a:ext cx="545100" cy="548700"/>
          </a:xfrm>
          <a:prstGeom prst="ellipse">
            <a:avLst/>
          </a:prstGeom>
          <a:solidFill>
            <a:schemeClr val="lt1"/>
          </a:solidFill>
          <a:ln w="19050" cap="flat" cmpd="sng">
            <a:solidFill>
              <a:schemeClr val="accent5"/>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27" name="Google Shape;1027;p94"/>
          <p:cNvGrpSpPr/>
          <p:nvPr/>
        </p:nvGrpSpPr>
        <p:grpSpPr>
          <a:xfrm>
            <a:off x="5270711" y="2340338"/>
            <a:ext cx="120015" cy="902057"/>
            <a:chOff x="8582701" y="8613035"/>
            <a:chExt cx="320040" cy="2405485"/>
          </a:xfrm>
        </p:grpSpPr>
        <p:cxnSp>
          <p:nvCxnSpPr>
            <p:cNvPr id="1028" name="Google Shape;1028;p94"/>
            <p:cNvCxnSpPr/>
            <p:nvPr/>
          </p:nvCxnSpPr>
          <p:spPr>
            <a:xfrm rot="10800000">
              <a:off x="8742721" y="8613035"/>
              <a:ext cx="0" cy="2085445"/>
            </a:xfrm>
            <a:prstGeom prst="straightConnector1">
              <a:avLst/>
            </a:prstGeom>
            <a:noFill/>
            <a:ln w="19050" cap="flat" cmpd="sng">
              <a:solidFill>
                <a:schemeClr val="dk2"/>
              </a:solidFill>
              <a:prstDash val="solid"/>
              <a:miter lim="400000"/>
              <a:headEnd type="none" w="sm" len="sm"/>
              <a:tailEnd type="none" w="sm" len="sm"/>
            </a:ln>
          </p:spPr>
        </p:cxnSp>
        <p:sp>
          <p:nvSpPr>
            <p:cNvPr id="1029" name="Google Shape;1029;p9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030" name="Google Shape;1030;p94"/>
          <p:cNvSpPr/>
          <p:nvPr/>
        </p:nvSpPr>
        <p:spPr>
          <a:xfrm>
            <a:off x="5052302" y="2297478"/>
            <a:ext cx="545100" cy="5487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31" name="Google Shape;1031;p94"/>
          <p:cNvGrpSpPr/>
          <p:nvPr/>
        </p:nvGrpSpPr>
        <p:grpSpPr>
          <a:xfrm rot="10800000" flipH="1">
            <a:off x="3722873" y="1895823"/>
            <a:ext cx="120015" cy="902057"/>
            <a:chOff x="8582701" y="8613035"/>
            <a:chExt cx="320040" cy="2405485"/>
          </a:xfrm>
        </p:grpSpPr>
        <p:cxnSp>
          <p:nvCxnSpPr>
            <p:cNvPr id="1032" name="Google Shape;1032;p94"/>
            <p:cNvCxnSpPr/>
            <p:nvPr/>
          </p:nvCxnSpPr>
          <p:spPr>
            <a:xfrm rot="10800000">
              <a:off x="8742721" y="8613035"/>
              <a:ext cx="0" cy="2085445"/>
            </a:xfrm>
            <a:prstGeom prst="straightConnector1">
              <a:avLst/>
            </a:prstGeom>
            <a:noFill/>
            <a:ln w="19050" cap="flat" cmpd="sng">
              <a:solidFill>
                <a:schemeClr val="dk2"/>
              </a:solidFill>
              <a:prstDash val="solid"/>
              <a:miter lim="400000"/>
              <a:headEnd type="none" w="sm" len="sm"/>
              <a:tailEnd type="none" w="sm" len="sm"/>
            </a:ln>
          </p:spPr>
        </p:cxnSp>
        <p:sp>
          <p:nvSpPr>
            <p:cNvPr id="1033" name="Google Shape;1033;p9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034" name="Google Shape;1034;p94"/>
          <p:cNvSpPr/>
          <p:nvPr/>
        </p:nvSpPr>
        <p:spPr>
          <a:xfrm>
            <a:off x="3510350" y="2297478"/>
            <a:ext cx="545100" cy="5487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35" name="Google Shape;1035;p94"/>
          <p:cNvGrpSpPr/>
          <p:nvPr/>
        </p:nvGrpSpPr>
        <p:grpSpPr>
          <a:xfrm>
            <a:off x="714375" y="1062993"/>
            <a:ext cx="257175" cy="1431608"/>
            <a:chOff x="1880937" y="2193885"/>
            <a:chExt cx="685800" cy="3817620"/>
          </a:xfrm>
        </p:grpSpPr>
        <p:cxnSp>
          <p:nvCxnSpPr>
            <p:cNvPr id="1036" name="Google Shape;1036;p94"/>
            <p:cNvCxnSpPr/>
            <p:nvPr/>
          </p:nvCxnSpPr>
          <p:spPr>
            <a:xfrm rot="5400000">
              <a:off x="76200" y="4182705"/>
              <a:ext cx="3657600" cy="0"/>
            </a:xfrm>
            <a:prstGeom prst="straightConnector1">
              <a:avLst/>
            </a:prstGeom>
            <a:noFill/>
            <a:ln w="19050" cap="flat" cmpd="sng">
              <a:solidFill>
                <a:schemeClr val="dk2"/>
              </a:solidFill>
              <a:prstDash val="solid"/>
              <a:miter lim="400000"/>
              <a:headEnd type="none" w="sm" len="sm"/>
              <a:tailEnd type="none" w="sm" len="sm"/>
            </a:ln>
          </p:spPr>
        </p:cxnSp>
        <p:sp>
          <p:nvSpPr>
            <p:cNvPr id="1037" name="Google Shape;1037;p94"/>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1038" name="Google Shape;1038;p94"/>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sp>
        <p:nvSpPr>
          <p:cNvPr id="1039" name="Google Shape;1039;p94"/>
          <p:cNvSpPr/>
          <p:nvPr/>
        </p:nvSpPr>
        <p:spPr>
          <a:xfrm>
            <a:off x="426446" y="2297478"/>
            <a:ext cx="545100" cy="5487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nvGrpSpPr>
          <p:cNvPr id="1040" name="Google Shape;1040;p94"/>
          <p:cNvGrpSpPr/>
          <p:nvPr/>
        </p:nvGrpSpPr>
        <p:grpSpPr>
          <a:xfrm rot="10800000">
            <a:off x="8190497" y="2584245"/>
            <a:ext cx="257175" cy="1508236"/>
            <a:chOff x="1880937" y="2193885"/>
            <a:chExt cx="685800" cy="4021962"/>
          </a:xfrm>
        </p:grpSpPr>
        <p:cxnSp>
          <p:nvCxnSpPr>
            <p:cNvPr id="1041" name="Google Shape;1041;p94"/>
            <p:cNvCxnSpPr/>
            <p:nvPr/>
          </p:nvCxnSpPr>
          <p:spPr>
            <a:xfrm>
              <a:off x="1905000" y="2353905"/>
              <a:ext cx="0" cy="3861942"/>
            </a:xfrm>
            <a:prstGeom prst="straightConnector1">
              <a:avLst/>
            </a:prstGeom>
            <a:noFill/>
            <a:ln w="19050" cap="flat" cmpd="sng">
              <a:solidFill>
                <a:schemeClr val="dk2"/>
              </a:solidFill>
              <a:prstDash val="solid"/>
              <a:miter lim="400000"/>
              <a:headEnd type="none" w="sm" len="sm"/>
              <a:tailEnd type="none" w="sm" len="sm"/>
            </a:ln>
          </p:spPr>
        </p:cxnSp>
        <p:sp>
          <p:nvSpPr>
            <p:cNvPr id="1042" name="Google Shape;1042;p94"/>
            <p:cNvSpPr/>
            <p:nvPr/>
          </p:nvSpPr>
          <p:spPr>
            <a:xfrm>
              <a:off x="2246697" y="2193885"/>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cxnSp>
          <p:nvCxnSpPr>
            <p:cNvPr id="1043" name="Google Shape;1043;p94"/>
            <p:cNvCxnSpPr/>
            <p:nvPr/>
          </p:nvCxnSpPr>
          <p:spPr>
            <a:xfrm rot="10800000">
              <a:off x="1880937" y="2355483"/>
              <a:ext cx="365760" cy="0"/>
            </a:xfrm>
            <a:prstGeom prst="straightConnector1">
              <a:avLst/>
            </a:prstGeom>
            <a:noFill/>
            <a:ln w="19050" cap="flat" cmpd="sng">
              <a:solidFill>
                <a:schemeClr val="dk2"/>
              </a:solidFill>
              <a:prstDash val="solid"/>
              <a:miter lim="400000"/>
              <a:headEnd type="none" w="sm" len="sm"/>
              <a:tailEnd type="none" w="sm" len="sm"/>
            </a:ln>
          </p:spPr>
        </p:cxnSp>
      </p:grpSp>
      <p:sp>
        <p:nvSpPr>
          <p:cNvPr id="1044" name="Google Shape;1044;p94"/>
          <p:cNvSpPr/>
          <p:nvPr/>
        </p:nvSpPr>
        <p:spPr>
          <a:xfrm>
            <a:off x="8136206" y="2297478"/>
            <a:ext cx="545100" cy="548700"/>
          </a:xfrm>
          <a:prstGeom prst="ellipse">
            <a:avLst/>
          </a:prstGeom>
          <a:solidFill>
            <a:schemeClr val="lt1"/>
          </a:solidFill>
          <a:ln w="19050" cap="flat" cmpd="sng">
            <a:solidFill>
              <a:schemeClr val="accent6"/>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45" name="Google Shape;1045;p94"/>
          <p:cNvSpPr txBox="1">
            <a:spLocks noGrp="1"/>
          </p:cNvSpPr>
          <p:nvPr>
            <p:ph type="subTitle" idx="1"/>
          </p:nvPr>
        </p:nvSpPr>
        <p:spPr>
          <a:xfrm>
            <a:off x="1036750" y="889051"/>
            <a:ext cx="18267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046" name="Google Shape;1046;p94"/>
          <p:cNvSpPr txBox="1">
            <a:spLocks noGrp="1"/>
          </p:cNvSpPr>
          <p:nvPr>
            <p:ph type="subTitle" idx="2"/>
          </p:nvPr>
        </p:nvSpPr>
        <p:spPr>
          <a:xfrm>
            <a:off x="1036753" y="589825"/>
            <a:ext cx="18267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47" name="Google Shape;1047;p94"/>
          <p:cNvSpPr txBox="1">
            <a:spLocks noGrp="1"/>
          </p:cNvSpPr>
          <p:nvPr>
            <p:ph type="subTitle" idx="3"/>
          </p:nvPr>
        </p:nvSpPr>
        <p:spPr>
          <a:xfrm>
            <a:off x="2869538" y="889051"/>
            <a:ext cx="182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48" name="Google Shape;1048;p94"/>
          <p:cNvSpPr txBox="1">
            <a:spLocks noGrp="1"/>
          </p:cNvSpPr>
          <p:nvPr>
            <p:ph type="subTitle" idx="4"/>
          </p:nvPr>
        </p:nvSpPr>
        <p:spPr>
          <a:xfrm>
            <a:off x="2869540" y="589825"/>
            <a:ext cx="182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49" name="Google Shape;1049;p94"/>
          <p:cNvSpPr txBox="1">
            <a:spLocks noGrp="1"/>
          </p:cNvSpPr>
          <p:nvPr>
            <p:ph type="subTitle" idx="5"/>
          </p:nvPr>
        </p:nvSpPr>
        <p:spPr>
          <a:xfrm>
            <a:off x="5953438" y="889051"/>
            <a:ext cx="182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50" name="Google Shape;1050;p94"/>
          <p:cNvSpPr txBox="1">
            <a:spLocks noGrp="1"/>
          </p:cNvSpPr>
          <p:nvPr>
            <p:ph type="subTitle" idx="6"/>
          </p:nvPr>
        </p:nvSpPr>
        <p:spPr>
          <a:xfrm>
            <a:off x="5953440" y="589825"/>
            <a:ext cx="182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51" name="Google Shape;1051;p94"/>
          <p:cNvSpPr txBox="1">
            <a:spLocks noGrp="1"/>
          </p:cNvSpPr>
          <p:nvPr>
            <p:ph type="subTitle" idx="7"/>
          </p:nvPr>
        </p:nvSpPr>
        <p:spPr>
          <a:xfrm>
            <a:off x="1324875" y="3633551"/>
            <a:ext cx="182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52" name="Google Shape;1052;p94"/>
          <p:cNvSpPr txBox="1">
            <a:spLocks noGrp="1"/>
          </p:cNvSpPr>
          <p:nvPr>
            <p:ph type="subTitle" idx="8"/>
          </p:nvPr>
        </p:nvSpPr>
        <p:spPr>
          <a:xfrm>
            <a:off x="1324878" y="3334325"/>
            <a:ext cx="182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53" name="Google Shape;1053;p94"/>
          <p:cNvSpPr txBox="1">
            <a:spLocks noGrp="1"/>
          </p:cNvSpPr>
          <p:nvPr>
            <p:ph type="subTitle" idx="9"/>
          </p:nvPr>
        </p:nvSpPr>
        <p:spPr>
          <a:xfrm>
            <a:off x="4414225" y="3633551"/>
            <a:ext cx="1826700" cy="246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1054" name="Google Shape;1054;p94"/>
          <p:cNvSpPr txBox="1">
            <a:spLocks noGrp="1"/>
          </p:cNvSpPr>
          <p:nvPr>
            <p:ph type="subTitle" idx="13"/>
          </p:nvPr>
        </p:nvSpPr>
        <p:spPr>
          <a:xfrm>
            <a:off x="4414228" y="3334325"/>
            <a:ext cx="1826700" cy="448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ct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055" name="Google Shape;1055;p94"/>
          <p:cNvSpPr txBox="1">
            <a:spLocks noGrp="1"/>
          </p:cNvSpPr>
          <p:nvPr>
            <p:ph type="subTitle" idx="14"/>
          </p:nvPr>
        </p:nvSpPr>
        <p:spPr>
          <a:xfrm>
            <a:off x="6309488" y="3633551"/>
            <a:ext cx="18267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056" name="Google Shape;1056;p94"/>
          <p:cNvSpPr txBox="1">
            <a:spLocks noGrp="1"/>
          </p:cNvSpPr>
          <p:nvPr>
            <p:ph type="subTitle" idx="15"/>
          </p:nvPr>
        </p:nvSpPr>
        <p:spPr>
          <a:xfrm>
            <a:off x="6309490" y="3334325"/>
            <a:ext cx="18267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89. Four dates vertical timeline">
  <p:cSld name="Four dates vertical timeline">
    <p:spTree>
      <p:nvGrpSpPr>
        <p:cNvPr id="1" name="Shape 1080"/>
        <p:cNvGrpSpPr/>
        <p:nvPr/>
      </p:nvGrpSpPr>
      <p:grpSpPr>
        <a:xfrm>
          <a:off x="0" y="0"/>
          <a:ext cx="0" cy="0"/>
          <a:chOff x="0" y="0"/>
          <a:chExt cx="0" cy="0"/>
        </a:xfrm>
      </p:grpSpPr>
      <p:grpSp>
        <p:nvGrpSpPr>
          <p:cNvPr id="1081" name="Google Shape;1081;p96"/>
          <p:cNvGrpSpPr/>
          <p:nvPr/>
        </p:nvGrpSpPr>
        <p:grpSpPr>
          <a:xfrm rot="5400000" flipH="1">
            <a:off x="3752579" y="3207899"/>
            <a:ext cx="120015" cy="1494823"/>
            <a:chOff x="8582701" y="7032325"/>
            <a:chExt cx="320040" cy="3986195"/>
          </a:xfrm>
        </p:grpSpPr>
        <p:cxnSp>
          <p:nvCxnSpPr>
            <p:cNvPr id="1082" name="Google Shape;1082;p96"/>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083" name="Google Shape;1083;p9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084" name="Google Shape;1084;p96"/>
          <p:cNvGrpSpPr/>
          <p:nvPr/>
        </p:nvGrpSpPr>
        <p:grpSpPr>
          <a:xfrm rot="5400000" flipH="1">
            <a:off x="3760771" y="915503"/>
            <a:ext cx="120015" cy="1494823"/>
            <a:chOff x="8582701" y="7032325"/>
            <a:chExt cx="320040" cy="3986195"/>
          </a:xfrm>
        </p:grpSpPr>
        <p:cxnSp>
          <p:nvCxnSpPr>
            <p:cNvPr id="1085" name="Google Shape;1085;p96"/>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086" name="Google Shape;1086;p9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087" name="Google Shape;1087;p96"/>
          <p:cNvGrpSpPr/>
          <p:nvPr/>
        </p:nvGrpSpPr>
        <p:grpSpPr>
          <a:xfrm rot="-5400000">
            <a:off x="5263214" y="-230695"/>
            <a:ext cx="120015" cy="1494823"/>
            <a:chOff x="8582701" y="7032325"/>
            <a:chExt cx="320040" cy="3986195"/>
          </a:xfrm>
        </p:grpSpPr>
        <p:cxnSp>
          <p:nvCxnSpPr>
            <p:cNvPr id="1088" name="Google Shape;1088;p96"/>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089" name="Google Shape;1089;p9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090" name="Google Shape;1090;p96"/>
          <p:cNvGrpSpPr/>
          <p:nvPr/>
        </p:nvGrpSpPr>
        <p:grpSpPr>
          <a:xfrm rot="-5400000">
            <a:off x="5263214" y="2061701"/>
            <a:ext cx="120015" cy="1494823"/>
            <a:chOff x="8582701" y="7032325"/>
            <a:chExt cx="320040" cy="3986195"/>
          </a:xfrm>
        </p:grpSpPr>
        <p:cxnSp>
          <p:nvCxnSpPr>
            <p:cNvPr id="1091" name="Google Shape;1091;p96"/>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092" name="Google Shape;1092;p96"/>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cxnSp>
        <p:nvCxnSpPr>
          <p:cNvPr id="1093" name="Google Shape;1093;p96"/>
          <p:cNvCxnSpPr/>
          <p:nvPr/>
        </p:nvCxnSpPr>
        <p:spPr>
          <a:xfrm>
            <a:off x="4574143" y="0"/>
            <a:ext cx="0" cy="3955200"/>
          </a:xfrm>
          <a:prstGeom prst="straightConnector1">
            <a:avLst/>
          </a:prstGeom>
          <a:noFill/>
          <a:ln w="19050" cap="flat" cmpd="sng">
            <a:solidFill>
              <a:schemeClr val="dk2"/>
            </a:solidFill>
            <a:prstDash val="solid"/>
            <a:miter lim="400000"/>
            <a:headEnd type="none" w="sm" len="sm"/>
            <a:tailEnd type="none" w="sm" len="sm"/>
          </a:ln>
        </p:spPr>
      </p:cxnSp>
      <p:sp>
        <p:nvSpPr>
          <p:cNvPr id="1094" name="Google Shape;1094;p96"/>
          <p:cNvSpPr/>
          <p:nvPr/>
        </p:nvSpPr>
        <p:spPr>
          <a:xfrm>
            <a:off x="4274106" y="3653844"/>
            <a:ext cx="600000" cy="6000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95" name="Google Shape;1095;p96"/>
          <p:cNvSpPr/>
          <p:nvPr/>
        </p:nvSpPr>
        <p:spPr>
          <a:xfrm>
            <a:off x="4274106" y="215250"/>
            <a:ext cx="600000" cy="6000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96" name="Google Shape;1096;p96"/>
          <p:cNvSpPr/>
          <p:nvPr/>
        </p:nvSpPr>
        <p:spPr>
          <a:xfrm>
            <a:off x="4274106" y="1361448"/>
            <a:ext cx="600000" cy="600000"/>
          </a:xfrm>
          <a:prstGeom prst="ellipse">
            <a:avLst/>
          </a:prstGeom>
          <a:solidFill>
            <a:schemeClr val="lt1"/>
          </a:solid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97" name="Google Shape;1097;p96"/>
          <p:cNvSpPr/>
          <p:nvPr/>
        </p:nvSpPr>
        <p:spPr>
          <a:xfrm>
            <a:off x="4274106" y="2507646"/>
            <a:ext cx="600000" cy="600000"/>
          </a:xfrm>
          <a:prstGeom prst="ellipse">
            <a:avLst/>
          </a:prstGeom>
          <a:solidFill>
            <a:schemeClr val="lt1"/>
          </a:solidFill>
          <a:ln w="19050" cap="flat" cmpd="sng">
            <a:solidFill>
              <a:srgbClr val="56D36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098" name="Google Shape;1098;p96"/>
          <p:cNvSpPr txBox="1">
            <a:spLocks noGrp="1"/>
          </p:cNvSpPr>
          <p:nvPr>
            <p:ph type="subTitle" idx="1"/>
          </p:nvPr>
        </p:nvSpPr>
        <p:spPr>
          <a:xfrm>
            <a:off x="6139100" y="310092"/>
            <a:ext cx="25791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099" name="Google Shape;1099;p96"/>
          <p:cNvSpPr txBox="1">
            <a:spLocks noGrp="1"/>
          </p:cNvSpPr>
          <p:nvPr>
            <p:ph type="subTitle" idx="2"/>
          </p:nvPr>
        </p:nvSpPr>
        <p:spPr>
          <a:xfrm>
            <a:off x="6139100" y="10850"/>
            <a:ext cx="25791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00" name="Google Shape;1100;p96"/>
          <p:cNvSpPr txBox="1">
            <a:spLocks noGrp="1"/>
          </p:cNvSpPr>
          <p:nvPr>
            <p:ph type="subTitle" idx="3"/>
          </p:nvPr>
        </p:nvSpPr>
        <p:spPr>
          <a:xfrm>
            <a:off x="6139100" y="858075"/>
            <a:ext cx="2579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101" name="Google Shape;1101;p96"/>
          <p:cNvSpPr txBox="1">
            <a:spLocks noGrp="1"/>
          </p:cNvSpPr>
          <p:nvPr>
            <p:ph type="subTitle" idx="4"/>
          </p:nvPr>
        </p:nvSpPr>
        <p:spPr>
          <a:xfrm>
            <a:off x="6139100" y="2597254"/>
            <a:ext cx="25791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02" name="Google Shape;1102;p96"/>
          <p:cNvSpPr txBox="1">
            <a:spLocks noGrp="1"/>
          </p:cNvSpPr>
          <p:nvPr>
            <p:ph type="subTitle" idx="5"/>
          </p:nvPr>
        </p:nvSpPr>
        <p:spPr>
          <a:xfrm>
            <a:off x="6139100" y="2298013"/>
            <a:ext cx="25791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03" name="Google Shape;1103;p96"/>
          <p:cNvSpPr txBox="1">
            <a:spLocks noGrp="1"/>
          </p:cNvSpPr>
          <p:nvPr>
            <p:ph type="subTitle" idx="6"/>
          </p:nvPr>
        </p:nvSpPr>
        <p:spPr>
          <a:xfrm>
            <a:off x="6139100" y="3145238"/>
            <a:ext cx="2579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104" name="Google Shape;1104;p96"/>
          <p:cNvSpPr txBox="1">
            <a:spLocks noGrp="1"/>
          </p:cNvSpPr>
          <p:nvPr>
            <p:ph type="subTitle" idx="7"/>
          </p:nvPr>
        </p:nvSpPr>
        <p:spPr>
          <a:xfrm>
            <a:off x="405050" y="1390629"/>
            <a:ext cx="25791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105" name="Google Shape;1105;p96"/>
          <p:cNvSpPr txBox="1">
            <a:spLocks noGrp="1"/>
          </p:cNvSpPr>
          <p:nvPr>
            <p:ph type="subTitle" idx="8"/>
          </p:nvPr>
        </p:nvSpPr>
        <p:spPr>
          <a:xfrm>
            <a:off x="405050" y="1091388"/>
            <a:ext cx="25791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06" name="Google Shape;1106;p96"/>
          <p:cNvSpPr txBox="1">
            <a:spLocks noGrp="1"/>
          </p:cNvSpPr>
          <p:nvPr>
            <p:ph type="subTitle" idx="9"/>
          </p:nvPr>
        </p:nvSpPr>
        <p:spPr>
          <a:xfrm>
            <a:off x="405050" y="1938613"/>
            <a:ext cx="25791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1107" name="Google Shape;1107;p96"/>
          <p:cNvSpPr txBox="1">
            <a:spLocks noGrp="1"/>
          </p:cNvSpPr>
          <p:nvPr>
            <p:ph type="subTitle" idx="13"/>
          </p:nvPr>
        </p:nvSpPr>
        <p:spPr>
          <a:xfrm>
            <a:off x="405050" y="3681567"/>
            <a:ext cx="25791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108" name="Google Shape;1108;p96"/>
          <p:cNvSpPr txBox="1">
            <a:spLocks noGrp="1"/>
          </p:cNvSpPr>
          <p:nvPr>
            <p:ph type="subTitle" idx="14"/>
          </p:nvPr>
        </p:nvSpPr>
        <p:spPr>
          <a:xfrm>
            <a:off x="405050" y="3382325"/>
            <a:ext cx="25791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09" name="Google Shape;1109;p96"/>
          <p:cNvSpPr txBox="1">
            <a:spLocks noGrp="1"/>
          </p:cNvSpPr>
          <p:nvPr>
            <p:ph type="subTitle" idx="15"/>
          </p:nvPr>
        </p:nvSpPr>
        <p:spPr>
          <a:xfrm>
            <a:off x="405050" y="4229550"/>
            <a:ext cx="25791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90. Five dates vertical timeline">
  <p:cSld name="Five dates vertical timeline">
    <p:spTree>
      <p:nvGrpSpPr>
        <p:cNvPr id="1" name="Shape 1110"/>
        <p:cNvGrpSpPr/>
        <p:nvPr/>
      </p:nvGrpSpPr>
      <p:grpSpPr>
        <a:xfrm>
          <a:off x="0" y="0"/>
          <a:ext cx="0" cy="0"/>
          <a:chOff x="0" y="0"/>
          <a:chExt cx="0" cy="0"/>
        </a:xfrm>
      </p:grpSpPr>
      <p:grpSp>
        <p:nvGrpSpPr>
          <p:cNvPr id="1111" name="Google Shape;1111;p97"/>
          <p:cNvGrpSpPr/>
          <p:nvPr/>
        </p:nvGrpSpPr>
        <p:grpSpPr>
          <a:xfrm rot="-5400000">
            <a:off x="5263214" y="726797"/>
            <a:ext cx="120015" cy="1494823"/>
            <a:chOff x="8582701" y="7032325"/>
            <a:chExt cx="320040" cy="3986195"/>
          </a:xfrm>
        </p:grpSpPr>
        <p:cxnSp>
          <p:nvCxnSpPr>
            <p:cNvPr id="1112" name="Google Shape;1112;p97"/>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113" name="Google Shape;1113;p9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114" name="Google Shape;1114;p97"/>
          <p:cNvGrpSpPr/>
          <p:nvPr/>
        </p:nvGrpSpPr>
        <p:grpSpPr>
          <a:xfrm rot="-5400000">
            <a:off x="5263214" y="2454468"/>
            <a:ext cx="120015" cy="1494823"/>
            <a:chOff x="8582701" y="7032325"/>
            <a:chExt cx="320040" cy="3986195"/>
          </a:xfrm>
        </p:grpSpPr>
        <p:cxnSp>
          <p:nvCxnSpPr>
            <p:cNvPr id="1115" name="Google Shape;1115;p97"/>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116" name="Google Shape;1116;p9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117" name="Google Shape;1117;p97"/>
          <p:cNvGrpSpPr/>
          <p:nvPr/>
        </p:nvGrpSpPr>
        <p:grpSpPr>
          <a:xfrm rot="5400000" flipH="1">
            <a:off x="3760771" y="1586645"/>
            <a:ext cx="120015" cy="1494823"/>
            <a:chOff x="8582701" y="7032325"/>
            <a:chExt cx="320040" cy="3986195"/>
          </a:xfrm>
        </p:grpSpPr>
        <p:cxnSp>
          <p:nvCxnSpPr>
            <p:cNvPr id="1118" name="Google Shape;1118;p97"/>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119" name="Google Shape;1119;p9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120" name="Google Shape;1120;p97"/>
          <p:cNvGrpSpPr/>
          <p:nvPr/>
        </p:nvGrpSpPr>
        <p:grpSpPr>
          <a:xfrm rot="5400000" flipH="1">
            <a:off x="3752579" y="3314316"/>
            <a:ext cx="120015" cy="1494823"/>
            <a:chOff x="8582701" y="7032325"/>
            <a:chExt cx="320040" cy="3986195"/>
          </a:xfrm>
        </p:grpSpPr>
        <p:cxnSp>
          <p:nvCxnSpPr>
            <p:cNvPr id="1121" name="Google Shape;1121;p97"/>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122" name="Google Shape;1122;p9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123" name="Google Shape;1123;p97"/>
          <p:cNvGrpSpPr/>
          <p:nvPr/>
        </p:nvGrpSpPr>
        <p:grpSpPr>
          <a:xfrm rot="5400000" flipH="1">
            <a:off x="3752579" y="-109129"/>
            <a:ext cx="120015" cy="1494823"/>
            <a:chOff x="8582701" y="7032325"/>
            <a:chExt cx="320040" cy="3986195"/>
          </a:xfrm>
        </p:grpSpPr>
        <p:cxnSp>
          <p:nvCxnSpPr>
            <p:cNvPr id="1124" name="Google Shape;1124;p97"/>
            <p:cNvCxnSpPr/>
            <p:nvPr/>
          </p:nvCxnSpPr>
          <p:spPr>
            <a:xfrm rot="-5400000">
              <a:off x="6909643" y="8865403"/>
              <a:ext cx="3666155" cy="0"/>
            </a:xfrm>
            <a:prstGeom prst="straightConnector1">
              <a:avLst/>
            </a:prstGeom>
            <a:noFill/>
            <a:ln w="19050" cap="flat" cmpd="sng">
              <a:solidFill>
                <a:schemeClr val="dk2"/>
              </a:solidFill>
              <a:prstDash val="solid"/>
              <a:miter lim="400000"/>
              <a:headEnd type="none" w="sm" len="sm"/>
              <a:tailEnd type="none" w="sm" len="sm"/>
            </a:ln>
          </p:spPr>
        </p:cxnSp>
        <p:sp>
          <p:nvSpPr>
            <p:cNvPr id="1125" name="Google Shape;1125;p97"/>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cxnSp>
        <p:nvCxnSpPr>
          <p:cNvPr id="1126" name="Google Shape;1126;p97"/>
          <p:cNvCxnSpPr/>
          <p:nvPr/>
        </p:nvCxnSpPr>
        <p:spPr>
          <a:xfrm>
            <a:off x="4559258" y="18350"/>
            <a:ext cx="0" cy="4043400"/>
          </a:xfrm>
          <a:prstGeom prst="straightConnector1">
            <a:avLst/>
          </a:prstGeom>
          <a:noFill/>
          <a:ln w="19050" cap="flat" cmpd="sng">
            <a:solidFill>
              <a:schemeClr val="dk2"/>
            </a:solidFill>
            <a:prstDash val="solid"/>
            <a:miter lim="400000"/>
            <a:headEnd type="none" w="sm" len="sm"/>
            <a:tailEnd type="none" w="sm" len="sm"/>
          </a:ln>
        </p:spPr>
      </p:cxnSp>
      <p:sp>
        <p:nvSpPr>
          <p:cNvPr id="1127" name="Google Shape;1127;p97"/>
          <p:cNvSpPr/>
          <p:nvPr/>
        </p:nvSpPr>
        <p:spPr>
          <a:xfrm>
            <a:off x="4284908" y="3756851"/>
            <a:ext cx="548700" cy="546000"/>
          </a:xfrm>
          <a:prstGeom prst="ellipse">
            <a:avLst/>
          </a:prstGeom>
          <a:solidFill>
            <a:schemeClr val="lt1"/>
          </a:solidFill>
          <a:ln w="19050" cap="flat" cmpd="sng">
            <a:solidFill>
              <a:schemeClr val="accent5"/>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28" name="Google Shape;1128;p97"/>
          <p:cNvSpPr/>
          <p:nvPr/>
        </p:nvSpPr>
        <p:spPr>
          <a:xfrm>
            <a:off x="4284908" y="365280"/>
            <a:ext cx="548700" cy="546000"/>
          </a:xfrm>
          <a:prstGeom prst="ellipse">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29" name="Google Shape;1129;p97"/>
          <p:cNvSpPr/>
          <p:nvPr/>
        </p:nvSpPr>
        <p:spPr>
          <a:xfrm>
            <a:off x="4284908" y="2037172"/>
            <a:ext cx="548700" cy="546000"/>
          </a:xfrm>
          <a:prstGeom prst="ellipse">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30" name="Google Shape;1130;p97"/>
          <p:cNvSpPr/>
          <p:nvPr/>
        </p:nvSpPr>
        <p:spPr>
          <a:xfrm>
            <a:off x="4284908" y="2924911"/>
            <a:ext cx="548700" cy="546000"/>
          </a:xfrm>
          <a:prstGeom prst="ellipse">
            <a:avLst/>
          </a:prstGeom>
          <a:solidFill>
            <a:schemeClr val="lt1"/>
          </a:solidFill>
          <a:ln w="19050" cap="flat" cmpd="sng">
            <a:solidFill>
              <a:schemeClr val="accent4"/>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31" name="Google Shape;1131;p97"/>
          <p:cNvSpPr/>
          <p:nvPr/>
        </p:nvSpPr>
        <p:spPr>
          <a:xfrm>
            <a:off x="4284908" y="1201220"/>
            <a:ext cx="548700" cy="546000"/>
          </a:xfrm>
          <a:prstGeom prst="ellipse">
            <a:avLst/>
          </a:prstGeom>
          <a:solidFill>
            <a:schemeClr val="lt1"/>
          </a:solid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sp>
        <p:nvSpPr>
          <p:cNvPr id="1132" name="Google Shape;1132;p97"/>
          <p:cNvSpPr txBox="1">
            <a:spLocks noGrp="1"/>
          </p:cNvSpPr>
          <p:nvPr>
            <p:ph type="subTitle" idx="1"/>
          </p:nvPr>
        </p:nvSpPr>
        <p:spPr>
          <a:xfrm>
            <a:off x="471725" y="371454"/>
            <a:ext cx="25791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133" name="Google Shape;1133;p97"/>
          <p:cNvSpPr txBox="1">
            <a:spLocks noGrp="1"/>
          </p:cNvSpPr>
          <p:nvPr>
            <p:ph type="subTitle" idx="2"/>
          </p:nvPr>
        </p:nvSpPr>
        <p:spPr>
          <a:xfrm>
            <a:off x="471725" y="72213"/>
            <a:ext cx="25791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34" name="Google Shape;1134;p97"/>
          <p:cNvSpPr txBox="1">
            <a:spLocks noGrp="1"/>
          </p:cNvSpPr>
          <p:nvPr>
            <p:ph type="subTitle" idx="3"/>
          </p:nvPr>
        </p:nvSpPr>
        <p:spPr>
          <a:xfrm>
            <a:off x="471725" y="919438"/>
            <a:ext cx="25791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1135" name="Google Shape;1135;p97"/>
          <p:cNvSpPr txBox="1">
            <a:spLocks noGrp="1"/>
          </p:cNvSpPr>
          <p:nvPr>
            <p:ph type="subTitle" idx="4"/>
          </p:nvPr>
        </p:nvSpPr>
        <p:spPr>
          <a:xfrm>
            <a:off x="471725" y="2104004"/>
            <a:ext cx="25791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136" name="Google Shape;1136;p97"/>
          <p:cNvSpPr txBox="1">
            <a:spLocks noGrp="1"/>
          </p:cNvSpPr>
          <p:nvPr>
            <p:ph type="subTitle" idx="5"/>
          </p:nvPr>
        </p:nvSpPr>
        <p:spPr>
          <a:xfrm>
            <a:off x="471725" y="1804763"/>
            <a:ext cx="25791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37" name="Google Shape;1137;p97"/>
          <p:cNvSpPr txBox="1">
            <a:spLocks noGrp="1"/>
          </p:cNvSpPr>
          <p:nvPr>
            <p:ph type="subTitle" idx="6"/>
          </p:nvPr>
        </p:nvSpPr>
        <p:spPr>
          <a:xfrm>
            <a:off x="471725" y="2651988"/>
            <a:ext cx="25791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1138" name="Google Shape;1138;p97"/>
          <p:cNvSpPr txBox="1">
            <a:spLocks noGrp="1"/>
          </p:cNvSpPr>
          <p:nvPr>
            <p:ph type="subTitle" idx="7"/>
          </p:nvPr>
        </p:nvSpPr>
        <p:spPr>
          <a:xfrm>
            <a:off x="471725" y="3836554"/>
            <a:ext cx="25791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139" name="Google Shape;1139;p97"/>
          <p:cNvSpPr txBox="1">
            <a:spLocks noGrp="1"/>
          </p:cNvSpPr>
          <p:nvPr>
            <p:ph type="subTitle" idx="8"/>
          </p:nvPr>
        </p:nvSpPr>
        <p:spPr>
          <a:xfrm>
            <a:off x="471725" y="3537313"/>
            <a:ext cx="25791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40" name="Google Shape;1140;p97"/>
          <p:cNvSpPr txBox="1">
            <a:spLocks noGrp="1"/>
          </p:cNvSpPr>
          <p:nvPr>
            <p:ph type="subTitle" idx="9"/>
          </p:nvPr>
        </p:nvSpPr>
        <p:spPr>
          <a:xfrm>
            <a:off x="471725" y="4384538"/>
            <a:ext cx="25791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1141" name="Google Shape;1141;p97"/>
          <p:cNvSpPr txBox="1">
            <a:spLocks noGrp="1"/>
          </p:cNvSpPr>
          <p:nvPr>
            <p:ph type="subTitle" idx="13"/>
          </p:nvPr>
        </p:nvSpPr>
        <p:spPr>
          <a:xfrm>
            <a:off x="6148625" y="1278142"/>
            <a:ext cx="25791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42" name="Google Shape;1142;p97"/>
          <p:cNvSpPr txBox="1">
            <a:spLocks noGrp="1"/>
          </p:cNvSpPr>
          <p:nvPr>
            <p:ph type="subTitle" idx="14"/>
          </p:nvPr>
        </p:nvSpPr>
        <p:spPr>
          <a:xfrm>
            <a:off x="6148625" y="978900"/>
            <a:ext cx="25791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43" name="Google Shape;1143;p97"/>
          <p:cNvSpPr txBox="1">
            <a:spLocks noGrp="1"/>
          </p:cNvSpPr>
          <p:nvPr>
            <p:ph type="subTitle" idx="15"/>
          </p:nvPr>
        </p:nvSpPr>
        <p:spPr>
          <a:xfrm>
            <a:off x="6148625" y="1826125"/>
            <a:ext cx="2579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144" name="Google Shape;1144;p97"/>
          <p:cNvSpPr txBox="1">
            <a:spLocks noGrp="1"/>
          </p:cNvSpPr>
          <p:nvPr>
            <p:ph type="subTitle" idx="16"/>
          </p:nvPr>
        </p:nvSpPr>
        <p:spPr>
          <a:xfrm>
            <a:off x="6148625" y="2972592"/>
            <a:ext cx="25791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45" name="Google Shape;1145;p97"/>
          <p:cNvSpPr txBox="1">
            <a:spLocks noGrp="1"/>
          </p:cNvSpPr>
          <p:nvPr>
            <p:ph type="subTitle" idx="17"/>
          </p:nvPr>
        </p:nvSpPr>
        <p:spPr>
          <a:xfrm>
            <a:off x="6148625" y="2673350"/>
            <a:ext cx="25791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146" name="Google Shape;1146;p97"/>
          <p:cNvSpPr txBox="1">
            <a:spLocks noGrp="1"/>
          </p:cNvSpPr>
          <p:nvPr>
            <p:ph type="subTitle" idx="18"/>
          </p:nvPr>
        </p:nvSpPr>
        <p:spPr>
          <a:xfrm>
            <a:off x="6148625" y="3520575"/>
            <a:ext cx="25791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91. Three point process">
  <p:cSld name="Three point process">
    <p:spTree>
      <p:nvGrpSpPr>
        <p:cNvPr id="1" name="Shape 1147"/>
        <p:cNvGrpSpPr/>
        <p:nvPr/>
      </p:nvGrpSpPr>
      <p:grpSpPr>
        <a:xfrm>
          <a:off x="0" y="0"/>
          <a:ext cx="0" cy="0"/>
          <a:chOff x="0" y="0"/>
          <a:chExt cx="0" cy="0"/>
        </a:xfrm>
      </p:grpSpPr>
      <p:cxnSp>
        <p:nvCxnSpPr>
          <p:cNvPr id="1148" name="Google Shape;1148;p98"/>
          <p:cNvCxnSpPr/>
          <p:nvPr/>
        </p:nvCxnSpPr>
        <p:spPr>
          <a:xfrm>
            <a:off x="2494024" y="2763234"/>
            <a:ext cx="0" cy="545428"/>
          </a:xfrm>
          <a:prstGeom prst="straightConnector1">
            <a:avLst/>
          </a:prstGeom>
          <a:noFill/>
          <a:ln w="19050" cap="rnd" cmpd="sng">
            <a:solidFill>
              <a:schemeClr val="accent5"/>
            </a:solidFill>
            <a:prstDash val="solid"/>
            <a:round/>
            <a:headEnd type="none" w="sm" len="sm"/>
            <a:tailEnd type="none" w="sm" len="sm"/>
          </a:ln>
        </p:spPr>
      </p:cxnSp>
      <p:cxnSp>
        <p:nvCxnSpPr>
          <p:cNvPr id="1149" name="Google Shape;1149;p98"/>
          <p:cNvCxnSpPr/>
          <p:nvPr/>
        </p:nvCxnSpPr>
        <p:spPr>
          <a:xfrm rot="10800000">
            <a:off x="2494024" y="3310819"/>
            <a:ext cx="539911" cy="0"/>
          </a:xfrm>
          <a:prstGeom prst="straightConnector1">
            <a:avLst/>
          </a:prstGeom>
          <a:noFill/>
          <a:ln w="19050" cap="rnd" cmpd="sng">
            <a:solidFill>
              <a:schemeClr val="accent2"/>
            </a:solidFill>
            <a:prstDash val="solid"/>
            <a:round/>
            <a:headEnd type="none" w="sm" len="sm"/>
            <a:tailEnd type="none" w="sm" len="sm"/>
          </a:ln>
        </p:spPr>
      </p:cxnSp>
      <p:sp>
        <p:nvSpPr>
          <p:cNvPr id="1150" name="Google Shape;1150;p98"/>
          <p:cNvSpPr/>
          <p:nvPr/>
        </p:nvSpPr>
        <p:spPr>
          <a:xfrm>
            <a:off x="1301195" y="1209828"/>
            <a:ext cx="4800600" cy="666263"/>
          </a:xfrm>
          <a:prstGeom prst="roundRect">
            <a:avLst>
              <a:gd name="adj" fmla="val 13808"/>
            </a:avLst>
          </a:prstGeom>
          <a:noFill/>
          <a:ln w="19050" cap="flat" cmpd="sng">
            <a:solidFill>
              <a:schemeClr val="accent1"/>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sp>
        <p:nvSpPr>
          <p:cNvPr id="1151" name="Google Shape;1151;p98"/>
          <p:cNvSpPr/>
          <p:nvPr/>
        </p:nvSpPr>
        <p:spPr>
          <a:xfrm>
            <a:off x="2171700" y="2090545"/>
            <a:ext cx="4800600" cy="666263"/>
          </a:xfrm>
          <a:prstGeom prst="roundRect">
            <a:avLst>
              <a:gd name="adj" fmla="val 15237"/>
            </a:avLst>
          </a:prstGeom>
          <a:noFill/>
          <a:ln w="19050" cap="flat" cmpd="sng">
            <a:solidFill>
              <a:schemeClr val="accent5"/>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sp>
        <p:nvSpPr>
          <p:cNvPr id="1152" name="Google Shape;1152;p98"/>
          <p:cNvSpPr/>
          <p:nvPr/>
        </p:nvSpPr>
        <p:spPr>
          <a:xfrm>
            <a:off x="3033935" y="2991012"/>
            <a:ext cx="4800600" cy="666263"/>
          </a:xfrm>
          <a:prstGeom prst="roundRect">
            <a:avLst>
              <a:gd name="adj" fmla="val 10949"/>
            </a:avLst>
          </a:prstGeom>
          <a:noFill/>
          <a:ln w="19050" cap="flat" cmpd="sng">
            <a:solidFill>
              <a:schemeClr val="accent2"/>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cxnSp>
        <p:nvCxnSpPr>
          <p:cNvPr id="1153" name="Google Shape;1153;p98"/>
          <p:cNvCxnSpPr/>
          <p:nvPr/>
        </p:nvCxnSpPr>
        <p:spPr>
          <a:xfrm>
            <a:off x="1631789" y="1876091"/>
            <a:ext cx="0" cy="545428"/>
          </a:xfrm>
          <a:prstGeom prst="straightConnector1">
            <a:avLst/>
          </a:prstGeom>
          <a:noFill/>
          <a:ln w="19050" cap="rnd" cmpd="sng">
            <a:solidFill>
              <a:schemeClr val="accent1"/>
            </a:solidFill>
            <a:prstDash val="solid"/>
            <a:round/>
            <a:headEnd type="none" w="sm" len="sm"/>
            <a:tailEnd type="none" w="sm" len="sm"/>
          </a:ln>
        </p:spPr>
      </p:cxnSp>
      <p:cxnSp>
        <p:nvCxnSpPr>
          <p:cNvPr id="1154" name="Google Shape;1154;p98"/>
          <p:cNvCxnSpPr>
            <a:stCxn id="1151" idx="1"/>
          </p:cNvCxnSpPr>
          <p:nvPr/>
        </p:nvCxnSpPr>
        <p:spPr>
          <a:xfrm rot="10800000">
            <a:off x="1631700" y="2423676"/>
            <a:ext cx="540000" cy="0"/>
          </a:xfrm>
          <a:prstGeom prst="straightConnector1">
            <a:avLst/>
          </a:prstGeom>
          <a:noFill/>
          <a:ln w="19050" cap="rnd" cmpd="sng">
            <a:solidFill>
              <a:schemeClr val="accent5"/>
            </a:solidFill>
            <a:prstDash val="solid"/>
            <a:round/>
            <a:headEnd type="none" w="sm" len="sm"/>
            <a:tailEnd type="none" w="sm" len="sm"/>
          </a:ln>
        </p:spPr>
      </p:cxnSp>
      <p:sp>
        <p:nvSpPr>
          <p:cNvPr id="1155" name="Google Shape;1155;p98"/>
          <p:cNvSpPr txBox="1">
            <a:spLocks noGrp="1"/>
          </p:cNvSpPr>
          <p:nvPr>
            <p:ph type="subTitle" idx="1"/>
          </p:nvPr>
        </p:nvSpPr>
        <p:spPr>
          <a:xfrm>
            <a:off x="1463040" y="1399032"/>
            <a:ext cx="4508100" cy="2925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600"/>
              <a:buNone/>
              <a:defRPr sz="1600">
                <a:solidFill>
                  <a:schemeClr val="dk1"/>
                </a:solidFill>
              </a:defRPr>
            </a:lvl2pPr>
            <a:lvl3pPr lvl="2">
              <a:spcBef>
                <a:spcPts val="0"/>
              </a:spcBef>
              <a:spcAft>
                <a:spcPts val="0"/>
              </a:spcAft>
              <a:buClr>
                <a:schemeClr val="dk1"/>
              </a:buClr>
              <a:buSzPts val="1600"/>
              <a:buNone/>
              <a:defRPr sz="1600">
                <a:solidFill>
                  <a:schemeClr val="dk1"/>
                </a:solidFill>
              </a:defRPr>
            </a:lvl3pPr>
            <a:lvl4pPr lvl="3">
              <a:spcBef>
                <a:spcPts val="0"/>
              </a:spcBef>
              <a:spcAft>
                <a:spcPts val="0"/>
              </a:spcAft>
              <a:buClr>
                <a:schemeClr val="dk1"/>
              </a:buClr>
              <a:buSzPts val="1600"/>
              <a:buNone/>
              <a:defRPr sz="1600">
                <a:solidFill>
                  <a:schemeClr val="dk1"/>
                </a:solidFill>
              </a:defRPr>
            </a:lvl4pPr>
            <a:lvl5pPr lvl="4">
              <a:spcBef>
                <a:spcPts val="0"/>
              </a:spcBef>
              <a:spcAft>
                <a:spcPts val="0"/>
              </a:spcAft>
              <a:buClr>
                <a:schemeClr val="dk1"/>
              </a:buClr>
              <a:buSzPts val="1600"/>
              <a:buNone/>
              <a:defRPr sz="1600">
                <a:solidFill>
                  <a:schemeClr val="dk1"/>
                </a:solidFill>
              </a:defRPr>
            </a:lvl5pPr>
            <a:lvl6pPr lvl="5">
              <a:spcBef>
                <a:spcPts val="0"/>
              </a:spcBef>
              <a:spcAft>
                <a:spcPts val="0"/>
              </a:spcAft>
              <a:buClr>
                <a:schemeClr val="dk1"/>
              </a:buClr>
              <a:buSzPts val="1600"/>
              <a:buNone/>
              <a:defRPr sz="1600">
                <a:solidFill>
                  <a:schemeClr val="dk1"/>
                </a:solidFill>
              </a:defRPr>
            </a:lvl6pPr>
            <a:lvl7pPr lvl="6">
              <a:spcBef>
                <a:spcPts val="0"/>
              </a:spcBef>
              <a:spcAft>
                <a:spcPts val="0"/>
              </a:spcAft>
              <a:buClr>
                <a:schemeClr val="dk1"/>
              </a:buClr>
              <a:buSzPts val="1600"/>
              <a:buNone/>
              <a:defRPr sz="1600">
                <a:solidFill>
                  <a:schemeClr val="dk1"/>
                </a:solidFill>
              </a:defRPr>
            </a:lvl7pPr>
            <a:lvl8pPr lvl="7">
              <a:spcBef>
                <a:spcPts val="0"/>
              </a:spcBef>
              <a:spcAft>
                <a:spcPts val="0"/>
              </a:spcAft>
              <a:buClr>
                <a:schemeClr val="dk1"/>
              </a:buClr>
              <a:buSzPts val="1600"/>
              <a:buNone/>
              <a:defRPr sz="1600">
                <a:solidFill>
                  <a:schemeClr val="dk1"/>
                </a:solidFill>
              </a:defRPr>
            </a:lvl8pPr>
            <a:lvl9pPr lvl="8">
              <a:spcBef>
                <a:spcPts val="0"/>
              </a:spcBef>
              <a:spcAft>
                <a:spcPts val="0"/>
              </a:spcAft>
              <a:buClr>
                <a:schemeClr val="dk1"/>
              </a:buClr>
              <a:buSzPts val="1600"/>
              <a:buNone/>
              <a:defRPr sz="1600">
                <a:solidFill>
                  <a:schemeClr val="dk1"/>
                </a:solidFill>
              </a:defRPr>
            </a:lvl9pPr>
          </a:lstStyle>
          <a:p>
            <a:endParaRPr/>
          </a:p>
        </p:txBody>
      </p:sp>
      <p:sp>
        <p:nvSpPr>
          <p:cNvPr id="1156" name="Google Shape;1156;p98"/>
          <p:cNvSpPr txBox="1">
            <a:spLocks noGrp="1"/>
          </p:cNvSpPr>
          <p:nvPr>
            <p:ph type="subTitle" idx="2"/>
          </p:nvPr>
        </p:nvSpPr>
        <p:spPr>
          <a:xfrm>
            <a:off x="2313432" y="2276856"/>
            <a:ext cx="45081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57" name="Google Shape;1157;p98"/>
          <p:cNvSpPr txBox="1">
            <a:spLocks noGrp="1"/>
          </p:cNvSpPr>
          <p:nvPr>
            <p:ph type="subTitle" idx="3"/>
          </p:nvPr>
        </p:nvSpPr>
        <p:spPr>
          <a:xfrm>
            <a:off x="3182112" y="3182112"/>
            <a:ext cx="39135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92. Four point process">
  <p:cSld name="Four point process">
    <p:spTree>
      <p:nvGrpSpPr>
        <p:cNvPr id="1" name="Shape 1158"/>
        <p:cNvGrpSpPr/>
        <p:nvPr/>
      </p:nvGrpSpPr>
      <p:grpSpPr>
        <a:xfrm>
          <a:off x="0" y="0"/>
          <a:ext cx="0" cy="0"/>
          <a:chOff x="0" y="0"/>
          <a:chExt cx="0" cy="0"/>
        </a:xfrm>
      </p:grpSpPr>
      <p:cxnSp>
        <p:nvCxnSpPr>
          <p:cNvPr id="1159" name="Google Shape;1159;p99"/>
          <p:cNvCxnSpPr/>
          <p:nvPr/>
        </p:nvCxnSpPr>
        <p:spPr>
          <a:xfrm>
            <a:off x="1946447" y="2340107"/>
            <a:ext cx="0" cy="545428"/>
          </a:xfrm>
          <a:prstGeom prst="straightConnector1">
            <a:avLst/>
          </a:prstGeom>
          <a:noFill/>
          <a:ln w="19050" cap="rnd" cmpd="sng">
            <a:solidFill>
              <a:schemeClr val="accent5"/>
            </a:solidFill>
            <a:prstDash val="solid"/>
            <a:round/>
            <a:headEnd type="none" w="sm" len="sm"/>
            <a:tailEnd type="none" w="sm" len="sm"/>
          </a:ln>
        </p:spPr>
      </p:cxnSp>
      <p:cxnSp>
        <p:nvCxnSpPr>
          <p:cNvPr id="1160" name="Google Shape;1160;p99"/>
          <p:cNvCxnSpPr/>
          <p:nvPr/>
        </p:nvCxnSpPr>
        <p:spPr>
          <a:xfrm rot="10800000">
            <a:off x="1946447" y="2887692"/>
            <a:ext cx="539911" cy="0"/>
          </a:xfrm>
          <a:prstGeom prst="straightConnector1">
            <a:avLst/>
          </a:prstGeom>
          <a:noFill/>
          <a:ln w="19050" cap="rnd" cmpd="sng">
            <a:solidFill>
              <a:schemeClr val="accent2"/>
            </a:solidFill>
            <a:prstDash val="solid"/>
            <a:round/>
            <a:headEnd type="none" w="sm" len="sm"/>
            <a:tailEnd type="none" w="sm" len="sm"/>
          </a:ln>
        </p:spPr>
      </p:cxnSp>
      <p:sp>
        <p:nvSpPr>
          <p:cNvPr id="1161" name="Google Shape;1161;p99"/>
          <p:cNvSpPr/>
          <p:nvPr/>
        </p:nvSpPr>
        <p:spPr>
          <a:xfrm>
            <a:off x="753618" y="786701"/>
            <a:ext cx="4800600" cy="666263"/>
          </a:xfrm>
          <a:prstGeom prst="roundRect">
            <a:avLst>
              <a:gd name="adj" fmla="val 13808"/>
            </a:avLst>
          </a:prstGeom>
          <a:noFill/>
          <a:ln w="19050" cap="flat" cmpd="sng">
            <a:solidFill>
              <a:schemeClr val="accent1"/>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sp>
        <p:nvSpPr>
          <p:cNvPr id="1162" name="Google Shape;1162;p99"/>
          <p:cNvSpPr/>
          <p:nvPr/>
        </p:nvSpPr>
        <p:spPr>
          <a:xfrm>
            <a:off x="1624123" y="1667417"/>
            <a:ext cx="4800600" cy="666263"/>
          </a:xfrm>
          <a:prstGeom prst="roundRect">
            <a:avLst>
              <a:gd name="adj" fmla="val 15237"/>
            </a:avLst>
          </a:prstGeom>
          <a:noFill/>
          <a:ln w="19050" cap="flat" cmpd="sng">
            <a:solidFill>
              <a:schemeClr val="accent5"/>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sp>
        <p:nvSpPr>
          <p:cNvPr id="1163" name="Google Shape;1163;p99"/>
          <p:cNvSpPr/>
          <p:nvPr/>
        </p:nvSpPr>
        <p:spPr>
          <a:xfrm>
            <a:off x="2486358" y="2567885"/>
            <a:ext cx="4800600" cy="666263"/>
          </a:xfrm>
          <a:prstGeom prst="roundRect">
            <a:avLst>
              <a:gd name="adj" fmla="val 10949"/>
            </a:avLst>
          </a:prstGeom>
          <a:noFill/>
          <a:ln w="19050" cap="flat" cmpd="sng">
            <a:solidFill>
              <a:schemeClr val="accent2"/>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cxnSp>
        <p:nvCxnSpPr>
          <p:cNvPr id="1164" name="Google Shape;1164;p99"/>
          <p:cNvCxnSpPr/>
          <p:nvPr/>
        </p:nvCxnSpPr>
        <p:spPr>
          <a:xfrm>
            <a:off x="1084212" y="1452963"/>
            <a:ext cx="0" cy="545428"/>
          </a:xfrm>
          <a:prstGeom prst="straightConnector1">
            <a:avLst/>
          </a:prstGeom>
          <a:noFill/>
          <a:ln w="19050" cap="rnd" cmpd="sng">
            <a:solidFill>
              <a:schemeClr val="accent1"/>
            </a:solidFill>
            <a:prstDash val="solid"/>
            <a:round/>
            <a:headEnd type="none" w="sm" len="sm"/>
            <a:tailEnd type="none" w="sm" len="sm"/>
          </a:ln>
        </p:spPr>
      </p:cxnSp>
      <p:cxnSp>
        <p:nvCxnSpPr>
          <p:cNvPr id="1165" name="Google Shape;1165;p99"/>
          <p:cNvCxnSpPr>
            <a:stCxn id="1162" idx="1"/>
          </p:cNvCxnSpPr>
          <p:nvPr/>
        </p:nvCxnSpPr>
        <p:spPr>
          <a:xfrm rot="10800000">
            <a:off x="1084123" y="2000549"/>
            <a:ext cx="540000" cy="0"/>
          </a:xfrm>
          <a:prstGeom prst="straightConnector1">
            <a:avLst/>
          </a:prstGeom>
          <a:noFill/>
          <a:ln w="19050" cap="rnd" cmpd="sng">
            <a:solidFill>
              <a:schemeClr val="accent5"/>
            </a:solidFill>
            <a:prstDash val="solid"/>
            <a:round/>
            <a:headEnd type="none" w="sm" len="sm"/>
            <a:tailEnd type="none" w="sm" len="sm"/>
          </a:ln>
        </p:spPr>
      </p:cxnSp>
      <p:cxnSp>
        <p:nvCxnSpPr>
          <p:cNvPr id="1166" name="Google Shape;1166;p99"/>
          <p:cNvCxnSpPr/>
          <p:nvPr/>
        </p:nvCxnSpPr>
        <p:spPr>
          <a:xfrm>
            <a:off x="2821857" y="3233066"/>
            <a:ext cx="0" cy="545428"/>
          </a:xfrm>
          <a:prstGeom prst="straightConnector1">
            <a:avLst/>
          </a:prstGeom>
          <a:noFill/>
          <a:ln w="19050" cap="rnd" cmpd="sng">
            <a:solidFill>
              <a:schemeClr val="accent2"/>
            </a:solidFill>
            <a:prstDash val="solid"/>
            <a:round/>
            <a:headEnd type="none" w="sm" len="sm"/>
            <a:tailEnd type="none" w="sm" len="sm"/>
          </a:ln>
        </p:spPr>
      </p:cxnSp>
      <p:cxnSp>
        <p:nvCxnSpPr>
          <p:cNvPr id="1167" name="Google Shape;1167;p99"/>
          <p:cNvCxnSpPr/>
          <p:nvPr/>
        </p:nvCxnSpPr>
        <p:spPr>
          <a:xfrm rot="10800000">
            <a:off x="2821857" y="3780651"/>
            <a:ext cx="539911" cy="0"/>
          </a:xfrm>
          <a:prstGeom prst="straightConnector1">
            <a:avLst/>
          </a:prstGeom>
          <a:noFill/>
          <a:ln w="19050" cap="rnd" cmpd="sng">
            <a:solidFill>
              <a:schemeClr val="accent6"/>
            </a:solidFill>
            <a:prstDash val="solid"/>
            <a:round/>
            <a:headEnd type="none" w="sm" len="sm"/>
            <a:tailEnd type="none" w="sm" len="sm"/>
          </a:ln>
        </p:spPr>
      </p:cxnSp>
      <p:sp>
        <p:nvSpPr>
          <p:cNvPr id="1168" name="Google Shape;1168;p99"/>
          <p:cNvSpPr/>
          <p:nvPr/>
        </p:nvSpPr>
        <p:spPr>
          <a:xfrm>
            <a:off x="3361767" y="3460844"/>
            <a:ext cx="4800600" cy="666263"/>
          </a:xfrm>
          <a:prstGeom prst="roundRect">
            <a:avLst>
              <a:gd name="adj" fmla="val 10949"/>
            </a:avLst>
          </a:prstGeom>
          <a:noFill/>
          <a:ln w="19050" cap="flat" cmpd="sng">
            <a:solidFill>
              <a:schemeClr val="accent6"/>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F0F6FC"/>
              </a:buClr>
              <a:buSzPts val="8300"/>
              <a:buFont typeface="Arial"/>
              <a:buNone/>
            </a:pPr>
            <a:endParaRPr sz="8300" b="0" i="0" u="none" strike="noStrike" cap="none">
              <a:solidFill>
                <a:srgbClr val="F0F6FC"/>
              </a:solidFill>
              <a:latin typeface="Arial"/>
              <a:ea typeface="Arial"/>
              <a:cs typeface="Arial"/>
              <a:sym typeface="Arial"/>
            </a:endParaRPr>
          </a:p>
        </p:txBody>
      </p:sp>
      <p:sp>
        <p:nvSpPr>
          <p:cNvPr id="1169" name="Google Shape;1169;p99"/>
          <p:cNvSpPr txBox="1">
            <a:spLocks noGrp="1"/>
          </p:cNvSpPr>
          <p:nvPr>
            <p:ph type="subTitle" idx="1"/>
          </p:nvPr>
        </p:nvSpPr>
        <p:spPr>
          <a:xfrm>
            <a:off x="914400" y="978408"/>
            <a:ext cx="45081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70" name="Google Shape;1170;p99"/>
          <p:cNvSpPr txBox="1">
            <a:spLocks noGrp="1"/>
          </p:cNvSpPr>
          <p:nvPr>
            <p:ph type="subTitle" idx="2"/>
          </p:nvPr>
        </p:nvSpPr>
        <p:spPr>
          <a:xfrm>
            <a:off x="1773936" y="1856232"/>
            <a:ext cx="45081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71" name="Google Shape;1171;p99"/>
          <p:cNvSpPr txBox="1">
            <a:spLocks noGrp="1"/>
          </p:cNvSpPr>
          <p:nvPr>
            <p:ph type="subTitle" idx="3"/>
          </p:nvPr>
        </p:nvSpPr>
        <p:spPr>
          <a:xfrm>
            <a:off x="2633472" y="2752344"/>
            <a:ext cx="45081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72" name="Google Shape;1172;p99"/>
          <p:cNvSpPr txBox="1">
            <a:spLocks noGrp="1"/>
          </p:cNvSpPr>
          <p:nvPr>
            <p:ph type="subTitle" idx="4"/>
          </p:nvPr>
        </p:nvSpPr>
        <p:spPr>
          <a:xfrm>
            <a:off x="3511296" y="3648456"/>
            <a:ext cx="3913500" cy="292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93. Title/funnel four">
  <p:cSld name="Title/funnel four">
    <p:spTree>
      <p:nvGrpSpPr>
        <p:cNvPr id="1" name="Shape 1173"/>
        <p:cNvGrpSpPr/>
        <p:nvPr/>
      </p:nvGrpSpPr>
      <p:grpSpPr>
        <a:xfrm>
          <a:off x="0" y="0"/>
          <a:ext cx="0" cy="0"/>
          <a:chOff x="0" y="0"/>
          <a:chExt cx="0" cy="0"/>
        </a:xfrm>
      </p:grpSpPr>
      <p:sp>
        <p:nvSpPr>
          <p:cNvPr id="1174" name="Google Shape;1174;p100"/>
          <p:cNvSpPr/>
          <p:nvPr/>
        </p:nvSpPr>
        <p:spPr>
          <a:xfrm>
            <a:off x="5511000" y="3186563"/>
            <a:ext cx="1970400" cy="452700"/>
          </a:xfrm>
          <a:prstGeom prst="roundRect">
            <a:avLst>
              <a:gd name="adj" fmla="val 17744"/>
            </a:avLst>
          </a:prstGeom>
          <a:noFill/>
          <a:ln w="19050" cap="flat" cmpd="sng">
            <a:solidFill>
              <a:srgbClr val="2A9D9A"/>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75" name="Google Shape;1175;p100"/>
          <p:cNvSpPr/>
          <p:nvPr/>
        </p:nvSpPr>
        <p:spPr>
          <a:xfrm>
            <a:off x="5291850" y="2625788"/>
            <a:ext cx="2408700" cy="452700"/>
          </a:xfrm>
          <a:prstGeom prst="roundRect">
            <a:avLst>
              <a:gd name="adj" fmla="val 13535"/>
            </a:avLst>
          </a:prstGeom>
          <a:no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76" name="Google Shape;1176;p100"/>
          <p:cNvSpPr/>
          <p:nvPr/>
        </p:nvSpPr>
        <p:spPr>
          <a:xfrm>
            <a:off x="5023950" y="2065013"/>
            <a:ext cx="2944500" cy="452700"/>
          </a:xfrm>
          <a:prstGeom prst="roundRect">
            <a:avLst>
              <a:gd name="adj" fmla="val 13535"/>
            </a:avLst>
          </a:prstGeom>
          <a:noFill/>
          <a:ln w="19050" cap="flat" cmpd="sng">
            <a:solidFill>
              <a:srgbClr val="797EF9"/>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77" name="Google Shape;1177;p100"/>
          <p:cNvSpPr/>
          <p:nvPr/>
        </p:nvSpPr>
        <p:spPr>
          <a:xfrm>
            <a:off x="4762500" y="1504263"/>
            <a:ext cx="3467400" cy="452700"/>
          </a:xfrm>
          <a:prstGeom prst="roundRect">
            <a:avLst>
              <a:gd name="adj" fmla="val 15640"/>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78" name="Google Shape;1178;p100"/>
          <p:cNvSpPr txBox="1">
            <a:spLocks noGrp="1"/>
          </p:cNvSpPr>
          <p:nvPr>
            <p:ph type="title"/>
          </p:nvPr>
        </p:nvSpPr>
        <p:spPr>
          <a:xfrm>
            <a:off x="456296" y="1700213"/>
            <a:ext cx="3583281" cy="1743075"/>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1179" name="Google Shape;1179;p100"/>
          <p:cNvSpPr txBox="1">
            <a:spLocks noGrp="1"/>
          </p:cNvSpPr>
          <p:nvPr>
            <p:ph type="subTitle" idx="1"/>
          </p:nvPr>
        </p:nvSpPr>
        <p:spPr>
          <a:xfrm>
            <a:off x="5023950" y="1571288"/>
            <a:ext cx="29445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80" name="Google Shape;1180;p100"/>
          <p:cNvSpPr txBox="1">
            <a:spLocks noGrp="1"/>
          </p:cNvSpPr>
          <p:nvPr>
            <p:ph type="subTitle" idx="2"/>
          </p:nvPr>
        </p:nvSpPr>
        <p:spPr>
          <a:xfrm>
            <a:off x="5164350" y="2133488"/>
            <a:ext cx="26637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81" name="Google Shape;1181;p100"/>
          <p:cNvSpPr txBox="1">
            <a:spLocks noGrp="1"/>
          </p:cNvSpPr>
          <p:nvPr>
            <p:ph type="subTitle" idx="3"/>
          </p:nvPr>
        </p:nvSpPr>
        <p:spPr>
          <a:xfrm>
            <a:off x="5487150" y="2691263"/>
            <a:ext cx="20181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82" name="Google Shape;1182;p100"/>
          <p:cNvSpPr txBox="1">
            <a:spLocks noGrp="1"/>
          </p:cNvSpPr>
          <p:nvPr>
            <p:ph type="subTitle" idx="4"/>
          </p:nvPr>
        </p:nvSpPr>
        <p:spPr>
          <a:xfrm>
            <a:off x="5696100" y="3249063"/>
            <a:ext cx="16002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94. Title/funnel five">
  <p:cSld name="Title/funnel five">
    <p:spTree>
      <p:nvGrpSpPr>
        <p:cNvPr id="1" name="Shape 1183"/>
        <p:cNvGrpSpPr/>
        <p:nvPr/>
      </p:nvGrpSpPr>
      <p:grpSpPr>
        <a:xfrm>
          <a:off x="0" y="0"/>
          <a:ext cx="0" cy="0"/>
          <a:chOff x="0" y="0"/>
          <a:chExt cx="0" cy="0"/>
        </a:xfrm>
      </p:grpSpPr>
      <p:sp>
        <p:nvSpPr>
          <p:cNvPr id="1184" name="Google Shape;1184;p101"/>
          <p:cNvSpPr txBox="1">
            <a:spLocks noGrp="1"/>
          </p:cNvSpPr>
          <p:nvPr>
            <p:ph type="title"/>
          </p:nvPr>
        </p:nvSpPr>
        <p:spPr>
          <a:xfrm>
            <a:off x="456296" y="1700213"/>
            <a:ext cx="3583200" cy="1743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1185" name="Google Shape;1185;p101"/>
          <p:cNvSpPr/>
          <p:nvPr/>
        </p:nvSpPr>
        <p:spPr>
          <a:xfrm>
            <a:off x="5511000" y="2906125"/>
            <a:ext cx="1970400" cy="452700"/>
          </a:xfrm>
          <a:prstGeom prst="roundRect">
            <a:avLst>
              <a:gd name="adj" fmla="val 17744"/>
            </a:avLst>
          </a:prstGeom>
          <a:noFill/>
          <a:ln w="19050" cap="flat" cmpd="sng">
            <a:solidFill>
              <a:srgbClr val="2A9D9A"/>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86" name="Google Shape;1186;p101"/>
          <p:cNvSpPr/>
          <p:nvPr/>
        </p:nvSpPr>
        <p:spPr>
          <a:xfrm>
            <a:off x="5291850" y="2345350"/>
            <a:ext cx="2408700" cy="452700"/>
          </a:xfrm>
          <a:prstGeom prst="roundRect">
            <a:avLst>
              <a:gd name="adj" fmla="val 13535"/>
            </a:avLst>
          </a:prstGeom>
          <a:no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87" name="Google Shape;1187;p101"/>
          <p:cNvSpPr/>
          <p:nvPr/>
        </p:nvSpPr>
        <p:spPr>
          <a:xfrm>
            <a:off x="5023950" y="1784575"/>
            <a:ext cx="2944500" cy="452700"/>
          </a:xfrm>
          <a:prstGeom prst="roundRect">
            <a:avLst>
              <a:gd name="adj" fmla="val 13535"/>
            </a:avLst>
          </a:prstGeom>
          <a:noFill/>
          <a:ln w="19050" cap="flat" cmpd="sng">
            <a:solidFill>
              <a:srgbClr val="797EF9"/>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88" name="Google Shape;1188;p101"/>
          <p:cNvSpPr/>
          <p:nvPr/>
        </p:nvSpPr>
        <p:spPr>
          <a:xfrm>
            <a:off x="4762500" y="1223825"/>
            <a:ext cx="3467400" cy="452700"/>
          </a:xfrm>
          <a:prstGeom prst="roundRect">
            <a:avLst>
              <a:gd name="adj" fmla="val 15640"/>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89" name="Google Shape;1189;p101"/>
          <p:cNvSpPr txBox="1">
            <a:spLocks noGrp="1"/>
          </p:cNvSpPr>
          <p:nvPr>
            <p:ph type="subTitle" idx="1"/>
          </p:nvPr>
        </p:nvSpPr>
        <p:spPr>
          <a:xfrm>
            <a:off x="5023950" y="1290850"/>
            <a:ext cx="29445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90" name="Google Shape;1190;p101"/>
          <p:cNvSpPr txBox="1">
            <a:spLocks noGrp="1"/>
          </p:cNvSpPr>
          <p:nvPr>
            <p:ph type="subTitle" idx="2"/>
          </p:nvPr>
        </p:nvSpPr>
        <p:spPr>
          <a:xfrm>
            <a:off x="5164350" y="1853050"/>
            <a:ext cx="26637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91" name="Google Shape;1191;p101"/>
          <p:cNvSpPr txBox="1">
            <a:spLocks noGrp="1"/>
          </p:cNvSpPr>
          <p:nvPr>
            <p:ph type="subTitle" idx="3"/>
          </p:nvPr>
        </p:nvSpPr>
        <p:spPr>
          <a:xfrm>
            <a:off x="5487150" y="2410825"/>
            <a:ext cx="20181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92" name="Google Shape;1192;p101"/>
          <p:cNvSpPr txBox="1">
            <a:spLocks noGrp="1"/>
          </p:cNvSpPr>
          <p:nvPr>
            <p:ph type="subTitle" idx="4"/>
          </p:nvPr>
        </p:nvSpPr>
        <p:spPr>
          <a:xfrm>
            <a:off x="5696100" y="2968625"/>
            <a:ext cx="16002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193" name="Google Shape;1193;p101"/>
          <p:cNvSpPr/>
          <p:nvPr/>
        </p:nvSpPr>
        <p:spPr>
          <a:xfrm>
            <a:off x="5696100" y="3466913"/>
            <a:ext cx="1600200" cy="452700"/>
          </a:xfrm>
          <a:prstGeom prst="roundRect">
            <a:avLst>
              <a:gd name="adj" fmla="val 17744"/>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194" name="Google Shape;1194;p101"/>
          <p:cNvSpPr txBox="1">
            <a:spLocks noGrp="1"/>
          </p:cNvSpPr>
          <p:nvPr>
            <p:ph type="subTitle" idx="5"/>
          </p:nvPr>
        </p:nvSpPr>
        <p:spPr>
          <a:xfrm>
            <a:off x="5846411" y="3529413"/>
            <a:ext cx="12993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 Presentation title">
  <p:cSld name="Presentation title_2">
    <p:bg>
      <p:bgPr>
        <a:gradFill>
          <a:gsLst>
            <a:gs pos="0">
              <a:srgbClr val="56D364"/>
            </a:gs>
            <a:gs pos="100000">
              <a:srgbClr val="388BFD"/>
            </a:gs>
          </a:gsLst>
          <a:lin ang="8100019" scaled="0"/>
        </a:gradFill>
        <a:effectLst/>
      </p:bgPr>
    </p:bg>
    <p:spTree>
      <p:nvGrpSpPr>
        <p:cNvPr id="1" name="Shape 140"/>
        <p:cNvGrpSpPr/>
        <p:nvPr/>
      </p:nvGrpSpPr>
      <p:grpSpPr>
        <a:xfrm>
          <a:off x="0" y="0"/>
          <a:ext cx="0" cy="0"/>
          <a:chOff x="0" y="0"/>
          <a:chExt cx="0" cy="0"/>
        </a:xfrm>
      </p:grpSpPr>
      <p:sp>
        <p:nvSpPr>
          <p:cNvPr id="142" name="Google Shape;142;p12"/>
          <p:cNvSpPr txBox="1">
            <a:spLocks noGrp="1"/>
          </p:cNvSpPr>
          <p:nvPr>
            <p:ph type="title"/>
          </p:nvPr>
        </p:nvSpPr>
        <p:spPr>
          <a:xfrm>
            <a:off x="487136" y="1700213"/>
            <a:ext cx="6858000" cy="1743000"/>
          </a:xfrm>
          <a:prstGeom prst="rect">
            <a:avLst/>
          </a:prstGeom>
          <a:noFill/>
          <a:ln>
            <a:noFill/>
          </a:ln>
        </p:spPr>
        <p:txBody>
          <a:bodyPr spcFirstLastPara="1" wrap="square" lIns="34275" tIns="17150" rIns="34275" bIns="17150" anchor="ctr" anchorCtr="0">
            <a:noAutofit/>
          </a:bodyPr>
          <a:lstStyle>
            <a:lvl1pPr marR="0" lvl="0" algn="l" rtl="0">
              <a:lnSpc>
                <a:spcPct val="80000"/>
              </a:lnSpc>
              <a:spcBef>
                <a:spcPts val="0"/>
              </a:spcBef>
              <a:spcAft>
                <a:spcPts val="0"/>
              </a:spcAft>
              <a:buClr>
                <a:schemeClr val="lt1"/>
              </a:buClr>
              <a:buSzPts val="4400"/>
              <a:buNone/>
              <a:defRPr sz="4400" b="1" i="0" u="none" strike="noStrike" cap="none">
                <a:solidFill>
                  <a:schemeClr val="lt1"/>
                </a:solidFill>
              </a:defRPr>
            </a:lvl1pPr>
            <a:lvl2pPr marR="0" lvl="1"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800"/>
              <a:buFont typeface="Arial"/>
              <a:buNone/>
              <a:defRPr sz="3800" b="1" i="0" u="none" strike="noStrike" cap="none">
                <a:solidFill>
                  <a:schemeClr val="lt1"/>
                </a:solidFill>
                <a:latin typeface="Arial"/>
                <a:ea typeface="Arial"/>
                <a:cs typeface="Arial"/>
                <a:sym typeface="Arial"/>
              </a:defRPr>
            </a:lvl9pPr>
          </a:lstStyle>
          <a:p>
            <a:endParaRPr/>
          </a:p>
        </p:txBody>
      </p:sp>
      <p:sp>
        <p:nvSpPr>
          <p:cNvPr id="143" name="Google Shape;143;p12"/>
          <p:cNvSpPr txBox="1">
            <a:spLocks noGrp="1"/>
          </p:cNvSpPr>
          <p:nvPr>
            <p:ph type="subTitle" idx="1"/>
          </p:nvPr>
        </p:nvSpPr>
        <p:spPr>
          <a:xfrm>
            <a:off x="484632" y="4187952"/>
            <a:ext cx="5120700" cy="594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None/>
              <a:defRPr sz="1600">
                <a:solidFill>
                  <a:schemeClr val="lt1"/>
                </a:solidFill>
                <a:latin typeface="Roboto Mono"/>
                <a:ea typeface="Roboto Mono"/>
                <a:cs typeface="Roboto Mono"/>
                <a:sym typeface="Roboto Mono"/>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a:endParaRPr/>
          </a:p>
        </p:txBody>
      </p:sp>
      <p:pic>
        <p:nvPicPr>
          <p:cNvPr id="2" name="Google Shape;145;p13">
            <a:extLst>
              <a:ext uri="{FF2B5EF4-FFF2-40B4-BE49-F238E27FC236}">
                <a16:creationId xmlns:a16="http://schemas.microsoft.com/office/drawing/2014/main" id="{7662CAAE-E5A2-6D76-7C3F-E5B07A75D029}"/>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4" name="Picture 2" descr="Ver las imágenes de origen">
            <a:extLst>
              <a:ext uri="{FF2B5EF4-FFF2-40B4-BE49-F238E27FC236}">
                <a16:creationId xmlns:a16="http://schemas.microsoft.com/office/drawing/2014/main" id="{B46DE7C6-F481-C1BB-D55A-6E21C00988D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95. Funnel four w supporting">
  <p:cSld name="Funnel four w supporting">
    <p:spTree>
      <p:nvGrpSpPr>
        <p:cNvPr id="1" name="Shape 1195"/>
        <p:cNvGrpSpPr/>
        <p:nvPr/>
      </p:nvGrpSpPr>
      <p:grpSpPr>
        <a:xfrm>
          <a:off x="0" y="0"/>
          <a:ext cx="0" cy="0"/>
          <a:chOff x="0" y="0"/>
          <a:chExt cx="0" cy="0"/>
        </a:xfrm>
      </p:grpSpPr>
      <p:cxnSp>
        <p:nvCxnSpPr>
          <p:cNvPr id="1196" name="Google Shape;1196;p102"/>
          <p:cNvCxnSpPr/>
          <p:nvPr/>
        </p:nvCxnSpPr>
        <p:spPr>
          <a:xfrm flipH="1">
            <a:off x="1504878" y="1779350"/>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197" name="Google Shape;1197;p102"/>
          <p:cNvCxnSpPr/>
          <p:nvPr/>
        </p:nvCxnSpPr>
        <p:spPr>
          <a:xfrm flipH="1">
            <a:off x="1497154" y="2340112"/>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198" name="Google Shape;1198;p102"/>
          <p:cNvCxnSpPr/>
          <p:nvPr/>
        </p:nvCxnSpPr>
        <p:spPr>
          <a:xfrm flipH="1">
            <a:off x="1497154" y="2900874"/>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199" name="Google Shape;1199;p102"/>
          <p:cNvCxnSpPr/>
          <p:nvPr/>
        </p:nvCxnSpPr>
        <p:spPr>
          <a:xfrm flipH="1">
            <a:off x="1504878" y="3461636"/>
            <a:ext cx="3972000" cy="4500"/>
          </a:xfrm>
          <a:prstGeom prst="straightConnector1">
            <a:avLst/>
          </a:prstGeom>
          <a:noFill/>
          <a:ln w="19050" cap="flat" cmpd="sng">
            <a:solidFill>
              <a:schemeClr val="dk2"/>
            </a:solidFill>
            <a:prstDash val="solid"/>
            <a:round/>
            <a:headEnd type="none" w="sm" len="sm"/>
            <a:tailEnd type="none" w="sm" len="sm"/>
          </a:ln>
        </p:spPr>
      </p:cxnSp>
      <p:sp>
        <p:nvSpPr>
          <p:cNvPr id="1200" name="Google Shape;1200;p102"/>
          <p:cNvSpPr/>
          <p:nvPr/>
        </p:nvSpPr>
        <p:spPr>
          <a:xfrm>
            <a:off x="1074562" y="1565041"/>
            <a:ext cx="428700" cy="4287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1</a:t>
            </a:r>
            <a:endParaRPr sz="1400" i="0" u="none" strike="noStrike" cap="none">
              <a:solidFill>
                <a:schemeClr val="dk1"/>
              </a:solidFill>
              <a:latin typeface="Roboto Mono"/>
              <a:ea typeface="Roboto Mono"/>
              <a:cs typeface="Roboto Mono"/>
              <a:sym typeface="Roboto Mono"/>
            </a:endParaRPr>
          </a:p>
        </p:txBody>
      </p:sp>
      <p:sp>
        <p:nvSpPr>
          <p:cNvPr id="1201" name="Google Shape;1201;p102"/>
          <p:cNvSpPr/>
          <p:nvPr/>
        </p:nvSpPr>
        <p:spPr>
          <a:xfrm>
            <a:off x="1074562" y="2125799"/>
            <a:ext cx="428700" cy="428700"/>
          </a:xfrm>
          <a:prstGeom prst="ellipse">
            <a:avLst/>
          </a:prstGeom>
          <a:solidFill>
            <a:schemeClr val="lt1"/>
          </a:solidFill>
          <a:ln w="19050" cap="flat" cmpd="sng">
            <a:solidFill>
              <a:srgbClr val="797EF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2</a:t>
            </a:r>
            <a:endParaRPr sz="1400" i="0" u="none" strike="noStrike" cap="none">
              <a:solidFill>
                <a:schemeClr val="dk1"/>
              </a:solidFill>
              <a:latin typeface="Roboto Mono"/>
              <a:ea typeface="Roboto Mono"/>
              <a:cs typeface="Roboto Mono"/>
              <a:sym typeface="Roboto Mono"/>
            </a:endParaRPr>
          </a:p>
        </p:txBody>
      </p:sp>
      <p:sp>
        <p:nvSpPr>
          <p:cNvPr id="1202" name="Google Shape;1202;p102"/>
          <p:cNvSpPr/>
          <p:nvPr/>
        </p:nvSpPr>
        <p:spPr>
          <a:xfrm>
            <a:off x="1074562" y="2686557"/>
            <a:ext cx="428700" cy="428700"/>
          </a:xfrm>
          <a:prstGeom prst="ellipse">
            <a:avLst/>
          </a:prstGeom>
          <a:solidFill>
            <a:schemeClr val="lt1"/>
          </a:solidFill>
          <a:ln w="19050" cap="flat" cmpd="sng">
            <a:solidFill>
              <a:srgbClr val="388BF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3</a:t>
            </a:r>
            <a:endParaRPr sz="1400" i="0" u="none" strike="noStrike" cap="none">
              <a:solidFill>
                <a:schemeClr val="dk1"/>
              </a:solidFill>
              <a:latin typeface="Roboto Mono"/>
              <a:ea typeface="Roboto Mono"/>
              <a:cs typeface="Roboto Mono"/>
              <a:sym typeface="Roboto Mono"/>
            </a:endParaRPr>
          </a:p>
        </p:txBody>
      </p:sp>
      <p:sp>
        <p:nvSpPr>
          <p:cNvPr id="1203" name="Google Shape;1203;p102"/>
          <p:cNvSpPr/>
          <p:nvPr/>
        </p:nvSpPr>
        <p:spPr>
          <a:xfrm>
            <a:off x="1074562" y="3247316"/>
            <a:ext cx="428700" cy="428700"/>
          </a:xfrm>
          <a:prstGeom prst="ellipse">
            <a:avLst/>
          </a:prstGeom>
          <a:solidFill>
            <a:schemeClr val="lt1"/>
          </a:solidFill>
          <a:ln w="19050" cap="flat" cmpd="sng">
            <a:solidFill>
              <a:srgbClr val="2A9D9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4</a:t>
            </a:r>
            <a:endParaRPr sz="1400" i="0" u="none" strike="noStrike" cap="none">
              <a:solidFill>
                <a:schemeClr val="dk1"/>
              </a:solidFill>
              <a:latin typeface="Roboto Mono"/>
              <a:ea typeface="Roboto Mono"/>
              <a:cs typeface="Roboto Mono"/>
              <a:sym typeface="Roboto Mono"/>
            </a:endParaRPr>
          </a:p>
        </p:txBody>
      </p:sp>
      <p:sp>
        <p:nvSpPr>
          <p:cNvPr id="1204" name="Google Shape;1204;p102"/>
          <p:cNvSpPr txBox="1">
            <a:spLocks noGrp="1"/>
          </p:cNvSpPr>
          <p:nvPr>
            <p:ph type="subTitle" idx="1"/>
          </p:nvPr>
        </p:nvSpPr>
        <p:spPr>
          <a:xfrm>
            <a:off x="5569452" y="1545325"/>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05" name="Google Shape;1205;p102"/>
          <p:cNvSpPr txBox="1">
            <a:spLocks noGrp="1"/>
          </p:cNvSpPr>
          <p:nvPr>
            <p:ph type="subTitle" idx="2"/>
          </p:nvPr>
        </p:nvSpPr>
        <p:spPr>
          <a:xfrm>
            <a:off x="5569452" y="2103110"/>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06" name="Google Shape;1206;p102"/>
          <p:cNvSpPr txBox="1">
            <a:spLocks noGrp="1"/>
          </p:cNvSpPr>
          <p:nvPr>
            <p:ph type="subTitle" idx="3"/>
          </p:nvPr>
        </p:nvSpPr>
        <p:spPr>
          <a:xfrm>
            <a:off x="5569452" y="2670039"/>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07" name="Google Shape;1207;p102"/>
          <p:cNvSpPr txBox="1">
            <a:spLocks noGrp="1"/>
          </p:cNvSpPr>
          <p:nvPr>
            <p:ph type="subTitle" idx="4"/>
          </p:nvPr>
        </p:nvSpPr>
        <p:spPr>
          <a:xfrm>
            <a:off x="5569452" y="3227824"/>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08" name="Google Shape;1208;p102"/>
          <p:cNvSpPr/>
          <p:nvPr/>
        </p:nvSpPr>
        <p:spPr>
          <a:xfrm>
            <a:off x="2558250" y="3262763"/>
            <a:ext cx="1970400" cy="452700"/>
          </a:xfrm>
          <a:prstGeom prst="roundRect">
            <a:avLst>
              <a:gd name="adj" fmla="val 17744"/>
            </a:avLst>
          </a:prstGeom>
          <a:solidFill>
            <a:schemeClr val="lt1"/>
          </a:solidFill>
          <a:ln w="19050" cap="flat" cmpd="sng">
            <a:solidFill>
              <a:srgbClr val="2A9D9A"/>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09" name="Google Shape;1209;p102"/>
          <p:cNvSpPr/>
          <p:nvPr/>
        </p:nvSpPr>
        <p:spPr>
          <a:xfrm>
            <a:off x="2339100" y="2701988"/>
            <a:ext cx="2408700" cy="452700"/>
          </a:xfrm>
          <a:prstGeom prst="roundRect">
            <a:avLst>
              <a:gd name="adj" fmla="val 13535"/>
            </a:avLst>
          </a:prstGeom>
          <a:solidFill>
            <a:schemeClr val="lt1"/>
          </a:solid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10" name="Google Shape;1210;p102"/>
          <p:cNvSpPr/>
          <p:nvPr/>
        </p:nvSpPr>
        <p:spPr>
          <a:xfrm>
            <a:off x="2071200" y="2141213"/>
            <a:ext cx="2944500" cy="452700"/>
          </a:xfrm>
          <a:prstGeom prst="roundRect">
            <a:avLst>
              <a:gd name="adj" fmla="val 13535"/>
            </a:avLst>
          </a:prstGeom>
          <a:solidFill>
            <a:schemeClr val="lt1"/>
          </a:solidFill>
          <a:ln w="19050" cap="flat" cmpd="sng">
            <a:solidFill>
              <a:srgbClr val="797EF9"/>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11" name="Google Shape;1211;p102"/>
          <p:cNvSpPr/>
          <p:nvPr/>
        </p:nvSpPr>
        <p:spPr>
          <a:xfrm>
            <a:off x="1809750" y="1580463"/>
            <a:ext cx="3467400" cy="452700"/>
          </a:xfrm>
          <a:prstGeom prst="roundRect">
            <a:avLst>
              <a:gd name="adj" fmla="val 15640"/>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12" name="Google Shape;1212;p102"/>
          <p:cNvSpPr txBox="1">
            <a:spLocks noGrp="1"/>
          </p:cNvSpPr>
          <p:nvPr>
            <p:ph type="subTitle" idx="5"/>
          </p:nvPr>
        </p:nvSpPr>
        <p:spPr>
          <a:xfrm>
            <a:off x="2071200" y="1647488"/>
            <a:ext cx="29445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13" name="Google Shape;1213;p102"/>
          <p:cNvSpPr txBox="1">
            <a:spLocks noGrp="1"/>
          </p:cNvSpPr>
          <p:nvPr>
            <p:ph type="subTitle" idx="6"/>
          </p:nvPr>
        </p:nvSpPr>
        <p:spPr>
          <a:xfrm>
            <a:off x="2211600" y="2209688"/>
            <a:ext cx="26637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14" name="Google Shape;1214;p102"/>
          <p:cNvSpPr txBox="1">
            <a:spLocks noGrp="1"/>
          </p:cNvSpPr>
          <p:nvPr>
            <p:ph type="subTitle" idx="7"/>
          </p:nvPr>
        </p:nvSpPr>
        <p:spPr>
          <a:xfrm>
            <a:off x="2534400" y="2767463"/>
            <a:ext cx="20181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15" name="Google Shape;1215;p102"/>
          <p:cNvSpPr txBox="1">
            <a:spLocks noGrp="1"/>
          </p:cNvSpPr>
          <p:nvPr>
            <p:ph type="subTitle" idx="8"/>
          </p:nvPr>
        </p:nvSpPr>
        <p:spPr>
          <a:xfrm>
            <a:off x="2743350" y="3325263"/>
            <a:ext cx="16002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96. Funnel five w supporting">
  <p:cSld name="Funnel five w supporting">
    <p:spTree>
      <p:nvGrpSpPr>
        <p:cNvPr id="1" name="Shape 1216"/>
        <p:cNvGrpSpPr/>
        <p:nvPr/>
      </p:nvGrpSpPr>
      <p:grpSpPr>
        <a:xfrm>
          <a:off x="0" y="0"/>
          <a:ext cx="0" cy="0"/>
          <a:chOff x="0" y="0"/>
          <a:chExt cx="0" cy="0"/>
        </a:xfrm>
      </p:grpSpPr>
      <p:cxnSp>
        <p:nvCxnSpPr>
          <p:cNvPr id="1217" name="Google Shape;1217;p103"/>
          <p:cNvCxnSpPr/>
          <p:nvPr/>
        </p:nvCxnSpPr>
        <p:spPr>
          <a:xfrm flipH="1">
            <a:off x="1504878" y="1398350"/>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218" name="Google Shape;1218;p103"/>
          <p:cNvCxnSpPr/>
          <p:nvPr/>
        </p:nvCxnSpPr>
        <p:spPr>
          <a:xfrm flipH="1">
            <a:off x="1497154" y="1959112"/>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219" name="Google Shape;1219;p103"/>
          <p:cNvCxnSpPr/>
          <p:nvPr/>
        </p:nvCxnSpPr>
        <p:spPr>
          <a:xfrm flipH="1">
            <a:off x="1497154" y="2519874"/>
            <a:ext cx="3972000" cy="4500"/>
          </a:xfrm>
          <a:prstGeom prst="straightConnector1">
            <a:avLst/>
          </a:prstGeom>
          <a:noFill/>
          <a:ln w="19050" cap="flat" cmpd="sng">
            <a:solidFill>
              <a:schemeClr val="dk2"/>
            </a:solidFill>
            <a:prstDash val="solid"/>
            <a:round/>
            <a:headEnd type="none" w="sm" len="sm"/>
            <a:tailEnd type="none" w="sm" len="sm"/>
          </a:ln>
        </p:spPr>
      </p:cxnSp>
      <p:cxnSp>
        <p:nvCxnSpPr>
          <p:cNvPr id="1220" name="Google Shape;1220;p103"/>
          <p:cNvCxnSpPr/>
          <p:nvPr/>
        </p:nvCxnSpPr>
        <p:spPr>
          <a:xfrm flipH="1">
            <a:off x="1504878" y="3080636"/>
            <a:ext cx="3972000" cy="4500"/>
          </a:xfrm>
          <a:prstGeom prst="straightConnector1">
            <a:avLst/>
          </a:prstGeom>
          <a:noFill/>
          <a:ln w="19050" cap="flat" cmpd="sng">
            <a:solidFill>
              <a:schemeClr val="dk2"/>
            </a:solidFill>
            <a:prstDash val="solid"/>
            <a:round/>
            <a:headEnd type="none" w="sm" len="sm"/>
            <a:tailEnd type="none" w="sm" len="sm"/>
          </a:ln>
        </p:spPr>
      </p:cxnSp>
      <p:sp>
        <p:nvSpPr>
          <p:cNvPr id="1221" name="Google Shape;1221;p103"/>
          <p:cNvSpPr/>
          <p:nvPr/>
        </p:nvSpPr>
        <p:spPr>
          <a:xfrm>
            <a:off x="1074287" y="1184041"/>
            <a:ext cx="428700" cy="4287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1</a:t>
            </a:r>
            <a:endParaRPr sz="1400" i="0" u="none" strike="noStrike" cap="none">
              <a:solidFill>
                <a:schemeClr val="dk1"/>
              </a:solidFill>
              <a:latin typeface="Roboto Mono"/>
              <a:ea typeface="Roboto Mono"/>
              <a:cs typeface="Roboto Mono"/>
              <a:sym typeface="Roboto Mono"/>
            </a:endParaRPr>
          </a:p>
        </p:txBody>
      </p:sp>
      <p:sp>
        <p:nvSpPr>
          <p:cNvPr id="1222" name="Google Shape;1222;p103"/>
          <p:cNvSpPr/>
          <p:nvPr/>
        </p:nvSpPr>
        <p:spPr>
          <a:xfrm>
            <a:off x="1074287" y="1744799"/>
            <a:ext cx="428700" cy="428700"/>
          </a:xfrm>
          <a:prstGeom prst="ellipse">
            <a:avLst/>
          </a:prstGeom>
          <a:solidFill>
            <a:schemeClr val="lt1"/>
          </a:solidFill>
          <a:ln w="19050" cap="flat" cmpd="sng">
            <a:solidFill>
              <a:srgbClr val="797EF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2</a:t>
            </a:r>
            <a:endParaRPr sz="1400" i="0" u="none" strike="noStrike" cap="none">
              <a:solidFill>
                <a:schemeClr val="dk1"/>
              </a:solidFill>
              <a:latin typeface="Roboto Mono"/>
              <a:ea typeface="Roboto Mono"/>
              <a:cs typeface="Roboto Mono"/>
              <a:sym typeface="Roboto Mono"/>
            </a:endParaRPr>
          </a:p>
        </p:txBody>
      </p:sp>
      <p:sp>
        <p:nvSpPr>
          <p:cNvPr id="1223" name="Google Shape;1223;p103"/>
          <p:cNvSpPr/>
          <p:nvPr/>
        </p:nvSpPr>
        <p:spPr>
          <a:xfrm>
            <a:off x="1074287" y="2305557"/>
            <a:ext cx="428700" cy="428700"/>
          </a:xfrm>
          <a:prstGeom prst="ellipse">
            <a:avLst/>
          </a:prstGeom>
          <a:solidFill>
            <a:schemeClr val="lt1"/>
          </a:solidFill>
          <a:ln w="19050" cap="flat" cmpd="sng">
            <a:solidFill>
              <a:srgbClr val="388BF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3</a:t>
            </a:r>
            <a:endParaRPr sz="1400" i="0" u="none" strike="noStrike" cap="none">
              <a:solidFill>
                <a:schemeClr val="dk1"/>
              </a:solidFill>
              <a:latin typeface="Roboto Mono"/>
              <a:ea typeface="Roboto Mono"/>
              <a:cs typeface="Roboto Mono"/>
              <a:sym typeface="Roboto Mono"/>
            </a:endParaRPr>
          </a:p>
        </p:txBody>
      </p:sp>
      <p:sp>
        <p:nvSpPr>
          <p:cNvPr id="1224" name="Google Shape;1224;p103"/>
          <p:cNvSpPr/>
          <p:nvPr/>
        </p:nvSpPr>
        <p:spPr>
          <a:xfrm>
            <a:off x="1074287" y="2866316"/>
            <a:ext cx="428700" cy="428700"/>
          </a:xfrm>
          <a:prstGeom prst="ellipse">
            <a:avLst/>
          </a:prstGeom>
          <a:solidFill>
            <a:schemeClr val="lt1"/>
          </a:solidFill>
          <a:ln w="19050" cap="flat" cmpd="sng">
            <a:solidFill>
              <a:srgbClr val="2A9D9A"/>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i="0" u="none" strike="noStrike" cap="none">
                <a:solidFill>
                  <a:schemeClr val="dk1"/>
                </a:solidFill>
                <a:latin typeface="Roboto Mono"/>
                <a:ea typeface="Roboto Mono"/>
                <a:cs typeface="Roboto Mono"/>
                <a:sym typeface="Roboto Mono"/>
              </a:rPr>
              <a:t>4</a:t>
            </a:r>
            <a:endParaRPr sz="1400" i="0" u="none" strike="noStrike" cap="none">
              <a:solidFill>
                <a:schemeClr val="dk1"/>
              </a:solidFill>
              <a:latin typeface="Roboto Mono"/>
              <a:ea typeface="Roboto Mono"/>
              <a:cs typeface="Roboto Mono"/>
              <a:sym typeface="Roboto Mono"/>
            </a:endParaRPr>
          </a:p>
        </p:txBody>
      </p:sp>
      <p:sp>
        <p:nvSpPr>
          <p:cNvPr id="1225" name="Google Shape;1225;p103"/>
          <p:cNvSpPr txBox="1">
            <a:spLocks noGrp="1"/>
          </p:cNvSpPr>
          <p:nvPr>
            <p:ph type="subTitle" idx="1"/>
          </p:nvPr>
        </p:nvSpPr>
        <p:spPr>
          <a:xfrm>
            <a:off x="5569452" y="1164325"/>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26" name="Google Shape;1226;p103"/>
          <p:cNvSpPr txBox="1">
            <a:spLocks noGrp="1"/>
          </p:cNvSpPr>
          <p:nvPr>
            <p:ph type="subTitle" idx="2"/>
          </p:nvPr>
        </p:nvSpPr>
        <p:spPr>
          <a:xfrm>
            <a:off x="5569452" y="1722110"/>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27" name="Google Shape;1227;p103"/>
          <p:cNvSpPr txBox="1">
            <a:spLocks noGrp="1"/>
          </p:cNvSpPr>
          <p:nvPr>
            <p:ph type="subTitle" idx="3"/>
          </p:nvPr>
        </p:nvSpPr>
        <p:spPr>
          <a:xfrm>
            <a:off x="5569452" y="2289039"/>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28" name="Google Shape;1228;p103"/>
          <p:cNvSpPr txBox="1">
            <a:spLocks noGrp="1"/>
          </p:cNvSpPr>
          <p:nvPr>
            <p:ph type="subTitle" idx="4"/>
          </p:nvPr>
        </p:nvSpPr>
        <p:spPr>
          <a:xfrm>
            <a:off x="5569452" y="2846824"/>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29" name="Google Shape;1229;p103"/>
          <p:cNvSpPr/>
          <p:nvPr/>
        </p:nvSpPr>
        <p:spPr>
          <a:xfrm>
            <a:off x="2558250" y="2881763"/>
            <a:ext cx="1970400" cy="452700"/>
          </a:xfrm>
          <a:prstGeom prst="roundRect">
            <a:avLst>
              <a:gd name="adj" fmla="val 17744"/>
            </a:avLst>
          </a:prstGeom>
          <a:solidFill>
            <a:schemeClr val="lt1"/>
          </a:solidFill>
          <a:ln w="19050" cap="flat" cmpd="sng">
            <a:solidFill>
              <a:srgbClr val="2A9D9A"/>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30" name="Google Shape;1230;p103"/>
          <p:cNvSpPr/>
          <p:nvPr/>
        </p:nvSpPr>
        <p:spPr>
          <a:xfrm>
            <a:off x="2339100" y="2320988"/>
            <a:ext cx="2408700" cy="452700"/>
          </a:xfrm>
          <a:prstGeom prst="roundRect">
            <a:avLst>
              <a:gd name="adj" fmla="val 13535"/>
            </a:avLst>
          </a:prstGeom>
          <a:solidFill>
            <a:schemeClr val="lt1"/>
          </a:solidFill>
          <a:ln w="19050" cap="flat" cmpd="sng">
            <a:solidFill>
              <a:srgbClr val="388BFD"/>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31" name="Google Shape;1231;p103"/>
          <p:cNvSpPr/>
          <p:nvPr/>
        </p:nvSpPr>
        <p:spPr>
          <a:xfrm>
            <a:off x="2071200" y="1760213"/>
            <a:ext cx="2944500" cy="452700"/>
          </a:xfrm>
          <a:prstGeom prst="roundRect">
            <a:avLst>
              <a:gd name="adj" fmla="val 13535"/>
            </a:avLst>
          </a:prstGeom>
          <a:solidFill>
            <a:schemeClr val="lt1"/>
          </a:solidFill>
          <a:ln w="19050" cap="flat" cmpd="sng">
            <a:solidFill>
              <a:srgbClr val="797EF9"/>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32" name="Google Shape;1232;p103"/>
          <p:cNvSpPr/>
          <p:nvPr/>
        </p:nvSpPr>
        <p:spPr>
          <a:xfrm>
            <a:off x="1809750" y="1199463"/>
            <a:ext cx="3467400" cy="452700"/>
          </a:xfrm>
          <a:prstGeom prst="roundRect">
            <a:avLst>
              <a:gd name="adj" fmla="val 15640"/>
            </a:avLst>
          </a:prstGeom>
          <a:solidFill>
            <a:schemeClr val="lt1"/>
          </a:solid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33" name="Google Shape;1233;p103"/>
          <p:cNvSpPr txBox="1">
            <a:spLocks noGrp="1"/>
          </p:cNvSpPr>
          <p:nvPr>
            <p:ph type="subTitle" idx="5"/>
          </p:nvPr>
        </p:nvSpPr>
        <p:spPr>
          <a:xfrm>
            <a:off x="2071200" y="1266488"/>
            <a:ext cx="29445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34" name="Google Shape;1234;p103"/>
          <p:cNvSpPr txBox="1">
            <a:spLocks noGrp="1"/>
          </p:cNvSpPr>
          <p:nvPr>
            <p:ph type="subTitle" idx="6"/>
          </p:nvPr>
        </p:nvSpPr>
        <p:spPr>
          <a:xfrm>
            <a:off x="2211600" y="1828688"/>
            <a:ext cx="26637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35" name="Google Shape;1235;p103"/>
          <p:cNvSpPr txBox="1">
            <a:spLocks noGrp="1"/>
          </p:cNvSpPr>
          <p:nvPr>
            <p:ph type="subTitle" idx="7"/>
          </p:nvPr>
        </p:nvSpPr>
        <p:spPr>
          <a:xfrm>
            <a:off x="2534400" y="2386463"/>
            <a:ext cx="20181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1236" name="Google Shape;1236;p103"/>
          <p:cNvSpPr txBox="1">
            <a:spLocks noGrp="1"/>
          </p:cNvSpPr>
          <p:nvPr>
            <p:ph type="subTitle" idx="8"/>
          </p:nvPr>
        </p:nvSpPr>
        <p:spPr>
          <a:xfrm>
            <a:off x="2743350" y="2944263"/>
            <a:ext cx="16002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cxnSp>
        <p:nvCxnSpPr>
          <p:cNvPr id="1237" name="Google Shape;1237;p103"/>
          <p:cNvCxnSpPr/>
          <p:nvPr/>
        </p:nvCxnSpPr>
        <p:spPr>
          <a:xfrm flipH="1">
            <a:off x="1504328" y="3676361"/>
            <a:ext cx="3972000" cy="4500"/>
          </a:xfrm>
          <a:prstGeom prst="straightConnector1">
            <a:avLst/>
          </a:prstGeom>
          <a:noFill/>
          <a:ln w="19050" cap="flat" cmpd="sng">
            <a:solidFill>
              <a:schemeClr val="dk2"/>
            </a:solidFill>
            <a:prstDash val="solid"/>
            <a:round/>
            <a:headEnd type="none" w="sm" len="sm"/>
            <a:tailEnd type="none" w="sm" len="sm"/>
          </a:ln>
        </p:spPr>
      </p:cxnSp>
      <p:sp>
        <p:nvSpPr>
          <p:cNvPr id="1238" name="Google Shape;1238;p103"/>
          <p:cNvSpPr/>
          <p:nvPr/>
        </p:nvSpPr>
        <p:spPr>
          <a:xfrm>
            <a:off x="1074287" y="3462041"/>
            <a:ext cx="428700" cy="428700"/>
          </a:xfrm>
          <a:prstGeom prst="ellipse">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a:solidFill>
                  <a:schemeClr val="dk1"/>
                </a:solidFill>
                <a:latin typeface="Roboto Mono"/>
                <a:ea typeface="Roboto Mono"/>
                <a:cs typeface="Roboto Mono"/>
                <a:sym typeface="Roboto Mono"/>
              </a:rPr>
              <a:t>5</a:t>
            </a:r>
            <a:endParaRPr sz="1400" i="0" u="none" strike="noStrike" cap="none">
              <a:solidFill>
                <a:schemeClr val="dk1"/>
              </a:solidFill>
              <a:latin typeface="Roboto Mono"/>
              <a:ea typeface="Roboto Mono"/>
              <a:cs typeface="Roboto Mono"/>
              <a:sym typeface="Roboto Mono"/>
            </a:endParaRPr>
          </a:p>
        </p:txBody>
      </p:sp>
      <p:sp>
        <p:nvSpPr>
          <p:cNvPr id="1239" name="Google Shape;1239;p103"/>
          <p:cNvSpPr txBox="1">
            <a:spLocks noGrp="1"/>
          </p:cNvSpPr>
          <p:nvPr>
            <p:ph type="subTitle" idx="9"/>
          </p:nvPr>
        </p:nvSpPr>
        <p:spPr>
          <a:xfrm>
            <a:off x="5568902" y="3442549"/>
            <a:ext cx="2501100" cy="44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40" name="Google Shape;1240;p103"/>
          <p:cNvSpPr/>
          <p:nvPr/>
        </p:nvSpPr>
        <p:spPr>
          <a:xfrm>
            <a:off x="2742800" y="3454363"/>
            <a:ext cx="1600200" cy="452700"/>
          </a:xfrm>
          <a:prstGeom prst="roundRect">
            <a:avLst>
              <a:gd name="adj" fmla="val 17744"/>
            </a:avLst>
          </a:prstGeom>
          <a:solidFill>
            <a:schemeClr val="lt1"/>
          </a:solid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1700"/>
              <a:buFont typeface="Arial"/>
              <a:buNone/>
            </a:pPr>
            <a:endParaRPr sz="1700" b="0" i="0" u="none" strike="noStrike" cap="none">
              <a:solidFill>
                <a:schemeClr val="dk1"/>
              </a:solidFill>
              <a:latin typeface="Arial"/>
              <a:ea typeface="Arial"/>
              <a:cs typeface="Arial"/>
              <a:sym typeface="Arial"/>
            </a:endParaRPr>
          </a:p>
        </p:txBody>
      </p:sp>
      <p:sp>
        <p:nvSpPr>
          <p:cNvPr id="1241" name="Google Shape;1241;p103"/>
          <p:cNvSpPr txBox="1">
            <a:spLocks noGrp="1"/>
          </p:cNvSpPr>
          <p:nvPr>
            <p:ph type="subTitle" idx="13"/>
          </p:nvPr>
        </p:nvSpPr>
        <p:spPr>
          <a:xfrm>
            <a:off x="2893111" y="3516863"/>
            <a:ext cx="1299300" cy="32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97. Venn three">
  <p:cSld name="Venn three">
    <p:spTree>
      <p:nvGrpSpPr>
        <p:cNvPr id="1" name="Shape 1242"/>
        <p:cNvGrpSpPr/>
        <p:nvPr/>
      </p:nvGrpSpPr>
      <p:grpSpPr>
        <a:xfrm>
          <a:off x="0" y="0"/>
          <a:ext cx="0" cy="0"/>
          <a:chOff x="0" y="0"/>
          <a:chExt cx="0" cy="0"/>
        </a:xfrm>
      </p:grpSpPr>
      <p:sp>
        <p:nvSpPr>
          <p:cNvPr id="1243" name="Google Shape;1243;p104"/>
          <p:cNvSpPr/>
          <p:nvPr/>
        </p:nvSpPr>
        <p:spPr>
          <a:xfrm>
            <a:off x="3676872" y="1465298"/>
            <a:ext cx="1714500" cy="17145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1244" name="Google Shape;1244;p104"/>
          <p:cNvSpPr/>
          <p:nvPr/>
        </p:nvSpPr>
        <p:spPr>
          <a:xfrm>
            <a:off x="4257675" y="2442164"/>
            <a:ext cx="1714500" cy="17145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1245" name="Google Shape;1245;p104"/>
          <p:cNvSpPr/>
          <p:nvPr/>
        </p:nvSpPr>
        <p:spPr>
          <a:xfrm>
            <a:off x="3123979" y="2442164"/>
            <a:ext cx="1714500" cy="1714500"/>
          </a:xfrm>
          <a:prstGeom prst="ellipse">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grpSp>
        <p:nvGrpSpPr>
          <p:cNvPr id="1246" name="Google Shape;1246;p104"/>
          <p:cNvGrpSpPr/>
          <p:nvPr/>
        </p:nvGrpSpPr>
        <p:grpSpPr>
          <a:xfrm rot="5400000" flipH="1">
            <a:off x="2878566" y="3159201"/>
            <a:ext cx="120015" cy="370146"/>
            <a:chOff x="8582701" y="10031465"/>
            <a:chExt cx="320040" cy="987055"/>
          </a:xfrm>
        </p:grpSpPr>
        <p:cxnSp>
          <p:nvCxnSpPr>
            <p:cNvPr id="1247" name="Google Shape;1247;p104"/>
            <p:cNvCxnSpPr/>
            <p:nvPr/>
          </p:nvCxnSpPr>
          <p:spPr>
            <a:xfrm rot="-5400000">
              <a:off x="8409214" y="10364973"/>
              <a:ext cx="667016" cy="0"/>
            </a:xfrm>
            <a:prstGeom prst="straightConnector1">
              <a:avLst/>
            </a:prstGeom>
            <a:noFill/>
            <a:ln w="19050" cap="flat" cmpd="sng">
              <a:solidFill>
                <a:schemeClr val="dk2"/>
              </a:solidFill>
              <a:prstDash val="solid"/>
              <a:miter lim="400000"/>
              <a:headEnd type="none" w="sm" len="sm"/>
              <a:tailEnd type="none" w="sm" len="sm"/>
            </a:ln>
          </p:spPr>
        </p:cxnSp>
        <p:sp>
          <p:nvSpPr>
            <p:cNvPr id="1248" name="Google Shape;1248;p10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249" name="Google Shape;1249;p104"/>
          <p:cNvGrpSpPr/>
          <p:nvPr/>
        </p:nvGrpSpPr>
        <p:grpSpPr>
          <a:xfrm rot="-5400000" flipH="1">
            <a:off x="6097241" y="3117722"/>
            <a:ext cx="120015" cy="370146"/>
            <a:chOff x="8582701" y="10031465"/>
            <a:chExt cx="320040" cy="987055"/>
          </a:xfrm>
        </p:grpSpPr>
        <p:cxnSp>
          <p:nvCxnSpPr>
            <p:cNvPr id="1250" name="Google Shape;1250;p104"/>
            <p:cNvCxnSpPr/>
            <p:nvPr/>
          </p:nvCxnSpPr>
          <p:spPr>
            <a:xfrm rot="-5400000">
              <a:off x="8409214" y="10364973"/>
              <a:ext cx="667016" cy="0"/>
            </a:xfrm>
            <a:prstGeom prst="straightConnector1">
              <a:avLst/>
            </a:prstGeom>
            <a:noFill/>
            <a:ln w="19050" cap="flat" cmpd="sng">
              <a:solidFill>
                <a:schemeClr val="dk2"/>
              </a:solidFill>
              <a:prstDash val="solid"/>
              <a:miter lim="400000"/>
              <a:headEnd type="none" w="sm" len="sm"/>
              <a:tailEnd type="none" w="sm" len="sm"/>
            </a:ln>
          </p:spPr>
        </p:cxnSp>
        <p:sp>
          <p:nvSpPr>
            <p:cNvPr id="1251" name="Google Shape;1251;p10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252" name="Google Shape;1252;p104"/>
          <p:cNvGrpSpPr/>
          <p:nvPr/>
        </p:nvGrpSpPr>
        <p:grpSpPr>
          <a:xfrm rot="-5400000" flipH="1">
            <a:off x="5602162" y="920979"/>
            <a:ext cx="120015" cy="1360303"/>
            <a:chOff x="8582701" y="7391044"/>
            <a:chExt cx="320040" cy="3627476"/>
          </a:xfrm>
        </p:grpSpPr>
        <p:cxnSp>
          <p:nvCxnSpPr>
            <p:cNvPr id="1253" name="Google Shape;1253;p104"/>
            <p:cNvCxnSpPr/>
            <p:nvPr/>
          </p:nvCxnSpPr>
          <p:spPr>
            <a:xfrm rot="-5400000">
              <a:off x="7089004" y="9044763"/>
              <a:ext cx="3307438" cy="0"/>
            </a:xfrm>
            <a:prstGeom prst="straightConnector1">
              <a:avLst/>
            </a:prstGeom>
            <a:noFill/>
            <a:ln w="19050" cap="flat" cmpd="sng">
              <a:solidFill>
                <a:schemeClr val="dk2"/>
              </a:solidFill>
              <a:prstDash val="solid"/>
              <a:miter lim="400000"/>
              <a:headEnd type="none" w="sm" len="sm"/>
              <a:tailEnd type="none" w="sm" len="sm"/>
            </a:ln>
          </p:spPr>
        </p:cxnSp>
        <p:sp>
          <p:nvSpPr>
            <p:cNvPr id="1254" name="Google Shape;1254;p104"/>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255" name="Google Shape;1255;p104"/>
          <p:cNvSpPr txBox="1">
            <a:spLocks noGrp="1"/>
          </p:cNvSpPr>
          <p:nvPr>
            <p:ph type="title"/>
          </p:nvPr>
        </p:nvSpPr>
        <p:spPr>
          <a:xfrm>
            <a:off x="338328" y="384048"/>
            <a:ext cx="8568000" cy="6675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1256" name="Google Shape;1256;p104"/>
          <p:cNvSpPr txBox="1">
            <a:spLocks noGrp="1"/>
          </p:cNvSpPr>
          <p:nvPr>
            <p:ph type="subTitle" idx="1"/>
          </p:nvPr>
        </p:nvSpPr>
        <p:spPr>
          <a:xfrm>
            <a:off x="6377225" y="1354342"/>
            <a:ext cx="2236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257" name="Google Shape;1257;p104"/>
          <p:cNvSpPr txBox="1">
            <a:spLocks noGrp="1"/>
          </p:cNvSpPr>
          <p:nvPr>
            <p:ph type="subTitle" idx="2"/>
          </p:nvPr>
        </p:nvSpPr>
        <p:spPr>
          <a:xfrm>
            <a:off x="6377225" y="1055100"/>
            <a:ext cx="22365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58" name="Google Shape;1258;p104"/>
          <p:cNvSpPr txBox="1">
            <a:spLocks noGrp="1"/>
          </p:cNvSpPr>
          <p:nvPr>
            <p:ph type="subTitle" idx="3"/>
          </p:nvPr>
        </p:nvSpPr>
        <p:spPr>
          <a:xfrm>
            <a:off x="6377225" y="1902325"/>
            <a:ext cx="22365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59" name="Google Shape;1259;p104"/>
          <p:cNvSpPr txBox="1">
            <a:spLocks noGrp="1"/>
          </p:cNvSpPr>
          <p:nvPr>
            <p:ph type="subTitle" idx="4"/>
          </p:nvPr>
        </p:nvSpPr>
        <p:spPr>
          <a:xfrm>
            <a:off x="6377225" y="3106942"/>
            <a:ext cx="2236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260" name="Google Shape;1260;p104"/>
          <p:cNvSpPr txBox="1">
            <a:spLocks noGrp="1"/>
          </p:cNvSpPr>
          <p:nvPr>
            <p:ph type="subTitle" idx="5"/>
          </p:nvPr>
        </p:nvSpPr>
        <p:spPr>
          <a:xfrm>
            <a:off x="6377225" y="2807700"/>
            <a:ext cx="22365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61" name="Google Shape;1261;p104"/>
          <p:cNvSpPr txBox="1">
            <a:spLocks noGrp="1"/>
          </p:cNvSpPr>
          <p:nvPr>
            <p:ph type="subTitle" idx="6"/>
          </p:nvPr>
        </p:nvSpPr>
        <p:spPr>
          <a:xfrm>
            <a:off x="6377225" y="3654925"/>
            <a:ext cx="22365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62" name="Google Shape;1262;p104"/>
          <p:cNvSpPr txBox="1">
            <a:spLocks noGrp="1"/>
          </p:cNvSpPr>
          <p:nvPr>
            <p:ph type="subTitle" idx="7"/>
          </p:nvPr>
        </p:nvSpPr>
        <p:spPr>
          <a:xfrm>
            <a:off x="433625" y="3106942"/>
            <a:ext cx="22365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263" name="Google Shape;1263;p104"/>
          <p:cNvSpPr txBox="1">
            <a:spLocks noGrp="1"/>
          </p:cNvSpPr>
          <p:nvPr>
            <p:ph type="subTitle" idx="8"/>
          </p:nvPr>
        </p:nvSpPr>
        <p:spPr>
          <a:xfrm>
            <a:off x="433625" y="2807700"/>
            <a:ext cx="22365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64" name="Google Shape;1264;p104"/>
          <p:cNvSpPr txBox="1">
            <a:spLocks noGrp="1"/>
          </p:cNvSpPr>
          <p:nvPr>
            <p:ph type="subTitle" idx="9"/>
          </p:nvPr>
        </p:nvSpPr>
        <p:spPr>
          <a:xfrm>
            <a:off x="433625" y="3654925"/>
            <a:ext cx="22365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98. Venn four">
  <p:cSld name="Venn four">
    <p:spTree>
      <p:nvGrpSpPr>
        <p:cNvPr id="1" name="Shape 1265"/>
        <p:cNvGrpSpPr/>
        <p:nvPr/>
      </p:nvGrpSpPr>
      <p:grpSpPr>
        <a:xfrm>
          <a:off x="0" y="0"/>
          <a:ext cx="0" cy="0"/>
          <a:chOff x="0" y="0"/>
          <a:chExt cx="0" cy="0"/>
        </a:xfrm>
      </p:grpSpPr>
      <p:grpSp>
        <p:nvGrpSpPr>
          <p:cNvPr id="1266" name="Google Shape;1266;p105"/>
          <p:cNvGrpSpPr/>
          <p:nvPr/>
        </p:nvGrpSpPr>
        <p:grpSpPr>
          <a:xfrm rot="5400000" flipH="1">
            <a:off x="3386603" y="3312318"/>
            <a:ext cx="120015" cy="1360303"/>
            <a:chOff x="8582701" y="7391044"/>
            <a:chExt cx="320040" cy="3627476"/>
          </a:xfrm>
        </p:grpSpPr>
        <p:cxnSp>
          <p:nvCxnSpPr>
            <p:cNvPr id="1267" name="Google Shape;1267;p105"/>
            <p:cNvCxnSpPr/>
            <p:nvPr/>
          </p:nvCxnSpPr>
          <p:spPr>
            <a:xfrm rot="-5400000">
              <a:off x="7089004" y="9044763"/>
              <a:ext cx="3307438" cy="0"/>
            </a:xfrm>
            <a:prstGeom prst="straightConnector1">
              <a:avLst/>
            </a:prstGeom>
            <a:noFill/>
            <a:ln w="19050" cap="flat" cmpd="sng">
              <a:solidFill>
                <a:schemeClr val="dk2"/>
              </a:solidFill>
              <a:prstDash val="solid"/>
              <a:miter lim="400000"/>
              <a:headEnd type="none" w="sm" len="sm"/>
              <a:tailEnd type="none" w="sm" len="sm"/>
            </a:ln>
          </p:spPr>
        </p:cxnSp>
        <p:sp>
          <p:nvSpPr>
            <p:cNvPr id="1268" name="Google Shape;1268;p105"/>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269" name="Google Shape;1269;p105"/>
          <p:cNvGrpSpPr/>
          <p:nvPr/>
        </p:nvGrpSpPr>
        <p:grpSpPr>
          <a:xfrm rot="-5400000" flipH="1">
            <a:off x="6113190" y="2529557"/>
            <a:ext cx="120015" cy="370146"/>
            <a:chOff x="8582701" y="10031465"/>
            <a:chExt cx="320040" cy="987055"/>
          </a:xfrm>
        </p:grpSpPr>
        <p:cxnSp>
          <p:nvCxnSpPr>
            <p:cNvPr id="1270" name="Google Shape;1270;p105"/>
            <p:cNvCxnSpPr/>
            <p:nvPr/>
          </p:nvCxnSpPr>
          <p:spPr>
            <a:xfrm rot="-5400000">
              <a:off x="8409214" y="10364973"/>
              <a:ext cx="667016" cy="0"/>
            </a:xfrm>
            <a:prstGeom prst="straightConnector1">
              <a:avLst/>
            </a:prstGeom>
            <a:noFill/>
            <a:ln w="19050" cap="flat" cmpd="sng">
              <a:solidFill>
                <a:schemeClr val="dk2"/>
              </a:solidFill>
              <a:prstDash val="solid"/>
              <a:miter lim="400000"/>
              <a:headEnd type="none" w="sm" len="sm"/>
              <a:tailEnd type="none" w="sm" len="sm"/>
            </a:ln>
          </p:spPr>
        </p:cxnSp>
        <p:sp>
          <p:nvSpPr>
            <p:cNvPr id="1271" name="Google Shape;1271;p105"/>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272" name="Google Shape;1272;p105"/>
          <p:cNvSpPr/>
          <p:nvPr/>
        </p:nvSpPr>
        <p:spPr>
          <a:xfrm>
            <a:off x="3700795" y="1271260"/>
            <a:ext cx="1714500" cy="17145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1273" name="Google Shape;1273;p105"/>
          <p:cNvSpPr/>
          <p:nvPr/>
        </p:nvSpPr>
        <p:spPr>
          <a:xfrm>
            <a:off x="4273624" y="1857380"/>
            <a:ext cx="1714500" cy="1714500"/>
          </a:xfrm>
          <a:prstGeom prst="ellipse">
            <a:avLst/>
          </a:prstGeom>
          <a:noFill/>
          <a:ln w="19050" cap="flat" cmpd="sng">
            <a:solidFill>
              <a:schemeClr val="accent2"/>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1274" name="Google Shape;1274;p105"/>
          <p:cNvSpPr/>
          <p:nvPr/>
        </p:nvSpPr>
        <p:spPr>
          <a:xfrm>
            <a:off x="3139927" y="1857380"/>
            <a:ext cx="1714500" cy="1714500"/>
          </a:xfrm>
          <a:prstGeom prst="ellipse">
            <a:avLst/>
          </a:prstGeom>
          <a:noFill/>
          <a:ln w="19050" cap="flat" cmpd="sng">
            <a:solidFill>
              <a:schemeClr val="accent3"/>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sp>
        <p:nvSpPr>
          <p:cNvPr id="1275" name="Google Shape;1275;p105"/>
          <p:cNvSpPr/>
          <p:nvPr/>
        </p:nvSpPr>
        <p:spPr>
          <a:xfrm>
            <a:off x="3714750" y="2406112"/>
            <a:ext cx="1714500" cy="1714500"/>
          </a:xfrm>
          <a:prstGeom prst="ellipse">
            <a:avLst/>
          </a:prstGeom>
          <a:noFill/>
          <a:ln w="19050" cap="flat" cmpd="sng">
            <a:solidFill>
              <a:schemeClr val="accent6"/>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grpSp>
        <p:nvGrpSpPr>
          <p:cNvPr id="1276" name="Google Shape;1276;p105"/>
          <p:cNvGrpSpPr/>
          <p:nvPr/>
        </p:nvGrpSpPr>
        <p:grpSpPr>
          <a:xfrm rot="-5400000" flipH="1">
            <a:off x="5604156" y="712530"/>
            <a:ext cx="120015" cy="1360303"/>
            <a:chOff x="8582701" y="7391044"/>
            <a:chExt cx="320040" cy="3627476"/>
          </a:xfrm>
        </p:grpSpPr>
        <p:cxnSp>
          <p:nvCxnSpPr>
            <p:cNvPr id="1277" name="Google Shape;1277;p105"/>
            <p:cNvCxnSpPr/>
            <p:nvPr/>
          </p:nvCxnSpPr>
          <p:spPr>
            <a:xfrm rot="-5400000">
              <a:off x="7089004" y="9044763"/>
              <a:ext cx="3307438" cy="0"/>
            </a:xfrm>
            <a:prstGeom prst="straightConnector1">
              <a:avLst/>
            </a:prstGeom>
            <a:noFill/>
            <a:ln w="19050" cap="flat" cmpd="sng">
              <a:solidFill>
                <a:schemeClr val="dk2"/>
              </a:solidFill>
              <a:prstDash val="solid"/>
              <a:miter lim="400000"/>
              <a:headEnd type="none" w="sm" len="sm"/>
              <a:tailEnd type="none" w="sm" len="sm"/>
            </a:ln>
          </p:spPr>
        </p:cxnSp>
        <p:sp>
          <p:nvSpPr>
            <p:cNvPr id="1278" name="Google Shape;1278;p105"/>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grpSp>
        <p:nvGrpSpPr>
          <p:cNvPr id="1279" name="Google Shape;1279;p105"/>
          <p:cNvGrpSpPr/>
          <p:nvPr/>
        </p:nvGrpSpPr>
        <p:grpSpPr>
          <a:xfrm rot="5400000" flipH="1">
            <a:off x="2891525" y="2529557"/>
            <a:ext cx="120015" cy="370146"/>
            <a:chOff x="8582701" y="10031465"/>
            <a:chExt cx="320040" cy="987055"/>
          </a:xfrm>
        </p:grpSpPr>
        <p:cxnSp>
          <p:nvCxnSpPr>
            <p:cNvPr id="1280" name="Google Shape;1280;p105"/>
            <p:cNvCxnSpPr/>
            <p:nvPr/>
          </p:nvCxnSpPr>
          <p:spPr>
            <a:xfrm rot="-5400000">
              <a:off x="8409214" y="10364973"/>
              <a:ext cx="667016" cy="0"/>
            </a:xfrm>
            <a:prstGeom prst="straightConnector1">
              <a:avLst/>
            </a:prstGeom>
            <a:noFill/>
            <a:ln w="19050" cap="flat" cmpd="sng">
              <a:solidFill>
                <a:schemeClr val="dk2"/>
              </a:solidFill>
              <a:prstDash val="solid"/>
              <a:miter lim="400000"/>
              <a:headEnd type="none" w="sm" len="sm"/>
              <a:tailEnd type="none" w="sm" len="sm"/>
            </a:ln>
          </p:spPr>
        </p:cxnSp>
        <p:sp>
          <p:nvSpPr>
            <p:cNvPr id="1281" name="Google Shape;1281;p105"/>
            <p:cNvSpPr/>
            <p:nvPr/>
          </p:nvSpPr>
          <p:spPr>
            <a:xfrm rot="10800000">
              <a:off x="8582701" y="10698480"/>
              <a:ext cx="320040" cy="320040"/>
            </a:xfrm>
            <a:prstGeom prst="ellipse">
              <a:avLst/>
            </a:prstGeom>
            <a:noFill/>
            <a:ln w="19050" cap="rnd" cmpd="sng">
              <a:solidFill>
                <a:schemeClr val="dk2"/>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900" b="0" i="0" u="none" strike="noStrike" cap="none">
                <a:solidFill>
                  <a:srgbClr val="6E7681"/>
                </a:solidFill>
                <a:latin typeface="Arial"/>
                <a:ea typeface="Arial"/>
                <a:cs typeface="Arial"/>
                <a:sym typeface="Arial"/>
              </a:endParaRPr>
            </a:p>
          </p:txBody>
        </p:sp>
      </p:grpSp>
      <p:sp>
        <p:nvSpPr>
          <p:cNvPr id="1282" name="Google Shape;1282;p105"/>
          <p:cNvSpPr txBox="1">
            <a:spLocks noGrp="1"/>
          </p:cNvSpPr>
          <p:nvPr>
            <p:ph type="title"/>
          </p:nvPr>
        </p:nvSpPr>
        <p:spPr>
          <a:xfrm>
            <a:off x="338328" y="384048"/>
            <a:ext cx="8568000" cy="6675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3600" b="1" i="0" u="none" strike="noStrike" cap="none">
                <a:solidFill>
                  <a:srgbClr val="F0F6FC"/>
                </a:solidFill>
                <a:latin typeface="Arial"/>
                <a:ea typeface="Arial"/>
                <a:cs typeface="Arial"/>
                <a:sym typeface="Arial"/>
              </a:defRPr>
            </a:lvl9pPr>
          </a:lstStyle>
          <a:p>
            <a:endParaRPr/>
          </a:p>
        </p:txBody>
      </p:sp>
      <p:sp>
        <p:nvSpPr>
          <p:cNvPr id="1283" name="Google Shape;1283;p105"/>
          <p:cNvSpPr txBox="1">
            <a:spLocks noGrp="1"/>
          </p:cNvSpPr>
          <p:nvPr>
            <p:ph type="subTitle" idx="1"/>
          </p:nvPr>
        </p:nvSpPr>
        <p:spPr>
          <a:xfrm>
            <a:off x="6453425" y="1201942"/>
            <a:ext cx="2236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284" name="Google Shape;1284;p105"/>
          <p:cNvSpPr txBox="1">
            <a:spLocks noGrp="1"/>
          </p:cNvSpPr>
          <p:nvPr>
            <p:ph type="subTitle" idx="2"/>
          </p:nvPr>
        </p:nvSpPr>
        <p:spPr>
          <a:xfrm>
            <a:off x="6453425" y="902700"/>
            <a:ext cx="22365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85" name="Google Shape;1285;p105"/>
          <p:cNvSpPr txBox="1">
            <a:spLocks noGrp="1"/>
          </p:cNvSpPr>
          <p:nvPr>
            <p:ph type="subTitle" idx="3"/>
          </p:nvPr>
        </p:nvSpPr>
        <p:spPr>
          <a:xfrm>
            <a:off x="6453425" y="1749925"/>
            <a:ext cx="22365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86" name="Google Shape;1286;p105"/>
          <p:cNvSpPr txBox="1">
            <a:spLocks noGrp="1"/>
          </p:cNvSpPr>
          <p:nvPr>
            <p:ph type="subTitle" idx="4"/>
          </p:nvPr>
        </p:nvSpPr>
        <p:spPr>
          <a:xfrm>
            <a:off x="6453425" y="2497342"/>
            <a:ext cx="2236500" cy="24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287" name="Google Shape;1287;p105"/>
          <p:cNvSpPr txBox="1">
            <a:spLocks noGrp="1"/>
          </p:cNvSpPr>
          <p:nvPr>
            <p:ph type="subTitle" idx="5"/>
          </p:nvPr>
        </p:nvSpPr>
        <p:spPr>
          <a:xfrm>
            <a:off x="6453425" y="2198100"/>
            <a:ext cx="2236500" cy="44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88" name="Google Shape;1288;p105"/>
          <p:cNvSpPr txBox="1">
            <a:spLocks noGrp="1"/>
          </p:cNvSpPr>
          <p:nvPr>
            <p:ph type="subTitle" idx="6"/>
          </p:nvPr>
        </p:nvSpPr>
        <p:spPr>
          <a:xfrm>
            <a:off x="6453425" y="3045325"/>
            <a:ext cx="2236500" cy="44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1289" name="Google Shape;1289;p105"/>
          <p:cNvSpPr txBox="1">
            <a:spLocks noGrp="1"/>
          </p:cNvSpPr>
          <p:nvPr>
            <p:ph type="subTitle" idx="7"/>
          </p:nvPr>
        </p:nvSpPr>
        <p:spPr>
          <a:xfrm>
            <a:off x="509825" y="2344942"/>
            <a:ext cx="22365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290" name="Google Shape;1290;p105"/>
          <p:cNvSpPr txBox="1">
            <a:spLocks noGrp="1"/>
          </p:cNvSpPr>
          <p:nvPr>
            <p:ph type="subTitle" idx="8"/>
          </p:nvPr>
        </p:nvSpPr>
        <p:spPr>
          <a:xfrm>
            <a:off x="509825" y="2045700"/>
            <a:ext cx="22365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91" name="Google Shape;1291;p105"/>
          <p:cNvSpPr txBox="1">
            <a:spLocks noGrp="1"/>
          </p:cNvSpPr>
          <p:nvPr>
            <p:ph type="subTitle" idx="9"/>
          </p:nvPr>
        </p:nvSpPr>
        <p:spPr>
          <a:xfrm>
            <a:off x="509825" y="2892925"/>
            <a:ext cx="22365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
        <p:nvSpPr>
          <p:cNvPr id="1292" name="Google Shape;1292;p105"/>
          <p:cNvSpPr txBox="1">
            <a:spLocks noGrp="1"/>
          </p:cNvSpPr>
          <p:nvPr>
            <p:ph type="subTitle" idx="13"/>
          </p:nvPr>
        </p:nvSpPr>
        <p:spPr>
          <a:xfrm>
            <a:off x="509825" y="3640342"/>
            <a:ext cx="2236500" cy="2469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1600"/>
              <a:buNone/>
              <a:defRPr sz="1600">
                <a:solidFill>
                  <a:schemeClr val="dk1"/>
                </a:solidFill>
              </a:defRPr>
            </a:lvl1pPr>
            <a:lvl2pPr lvl="1" algn="r" rtl="0">
              <a:spcBef>
                <a:spcPts val="0"/>
              </a:spcBef>
              <a:spcAft>
                <a:spcPts val="0"/>
              </a:spcAft>
              <a:buClr>
                <a:schemeClr val="dk1"/>
              </a:buClr>
              <a:buSzPts val="1600"/>
              <a:buNone/>
              <a:defRPr sz="1600">
                <a:solidFill>
                  <a:schemeClr val="dk1"/>
                </a:solidFill>
              </a:defRPr>
            </a:lvl2pPr>
            <a:lvl3pPr lvl="2" algn="r" rtl="0">
              <a:spcBef>
                <a:spcPts val="0"/>
              </a:spcBef>
              <a:spcAft>
                <a:spcPts val="0"/>
              </a:spcAft>
              <a:buClr>
                <a:schemeClr val="dk1"/>
              </a:buClr>
              <a:buSzPts val="1600"/>
              <a:buNone/>
              <a:defRPr sz="1600">
                <a:solidFill>
                  <a:schemeClr val="dk1"/>
                </a:solidFill>
              </a:defRPr>
            </a:lvl3pPr>
            <a:lvl4pPr lvl="3" algn="r" rtl="0">
              <a:spcBef>
                <a:spcPts val="0"/>
              </a:spcBef>
              <a:spcAft>
                <a:spcPts val="0"/>
              </a:spcAft>
              <a:buClr>
                <a:schemeClr val="dk1"/>
              </a:buClr>
              <a:buSzPts val="1600"/>
              <a:buNone/>
              <a:defRPr sz="1600">
                <a:solidFill>
                  <a:schemeClr val="dk1"/>
                </a:solidFill>
              </a:defRPr>
            </a:lvl4pPr>
            <a:lvl5pPr lvl="4" algn="r" rtl="0">
              <a:spcBef>
                <a:spcPts val="0"/>
              </a:spcBef>
              <a:spcAft>
                <a:spcPts val="0"/>
              </a:spcAft>
              <a:buClr>
                <a:schemeClr val="dk1"/>
              </a:buClr>
              <a:buSzPts val="1600"/>
              <a:buNone/>
              <a:defRPr sz="1600">
                <a:solidFill>
                  <a:schemeClr val="dk1"/>
                </a:solidFill>
              </a:defRPr>
            </a:lvl5pPr>
            <a:lvl6pPr lvl="5" algn="r" rtl="0">
              <a:spcBef>
                <a:spcPts val="0"/>
              </a:spcBef>
              <a:spcAft>
                <a:spcPts val="0"/>
              </a:spcAft>
              <a:buClr>
                <a:schemeClr val="dk1"/>
              </a:buClr>
              <a:buSzPts val="1600"/>
              <a:buNone/>
              <a:defRPr sz="1600">
                <a:solidFill>
                  <a:schemeClr val="dk1"/>
                </a:solidFill>
              </a:defRPr>
            </a:lvl6pPr>
            <a:lvl7pPr lvl="6" algn="r" rtl="0">
              <a:spcBef>
                <a:spcPts val="0"/>
              </a:spcBef>
              <a:spcAft>
                <a:spcPts val="0"/>
              </a:spcAft>
              <a:buClr>
                <a:schemeClr val="dk1"/>
              </a:buClr>
              <a:buSzPts val="1600"/>
              <a:buNone/>
              <a:defRPr sz="1600">
                <a:solidFill>
                  <a:schemeClr val="dk1"/>
                </a:solidFill>
              </a:defRPr>
            </a:lvl7pPr>
            <a:lvl8pPr lvl="7" algn="r" rtl="0">
              <a:spcBef>
                <a:spcPts val="0"/>
              </a:spcBef>
              <a:spcAft>
                <a:spcPts val="0"/>
              </a:spcAft>
              <a:buClr>
                <a:schemeClr val="dk1"/>
              </a:buClr>
              <a:buSzPts val="1600"/>
              <a:buNone/>
              <a:defRPr sz="1600">
                <a:solidFill>
                  <a:schemeClr val="dk1"/>
                </a:solidFill>
              </a:defRPr>
            </a:lvl8pPr>
            <a:lvl9pPr lvl="8" algn="r" rtl="0">
              <a:spcBef>
                <a:spcPts val="0"/>
              </a:spcBef>
              <a:spcAft>
                <a:spcPts val="0"/>
              </a:spcAft>
              <a:buClr>
                <a:schemeClr val="dk1"/>
              </a:buClr>
              <a:buSzPts val="1600"/>
              <a:buNone/>
              <a:defRPr sz="1600">
                <a:solidFill>
                  <a:schemeClr val="dk1"/>
                </a:solidFill>
              </a:defRPr>
            </a:lvl9pPr>
          </a:lstStyle>
          <a:p>
            <a:endParaRPr/>
          </a:p>
        </p:txBody>
      </p:sp>
      <p:sp>
        <p:nvSpPr>
          <p:cNvPr id="1293" name="Google Shape;1293;p105"/>
          <p:cNvSpPr txBox="1">
            <a:spLocks noGrp="1"/>
          </p:cNvSpPr>
          <p:nvPr>
            <p:ph type="subTitle" idx="14"/>
          </p:nvPr>
        </p:nvSpPr>
        <p:spPr>
          <a:xfrm>
            <a:off x="509825" y="3341100"/>
            <a:ext cx="2236500" cy="4482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1pPr>
            <a:lvl2pPr lvl="1"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2pPr>
            <a:lvl3pPr lvl="2"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3pPr>
            <a:lvl4pPr lvl="3"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4pPr>
            <a:lvl5pPr lvl="4"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5pPr>
            <a:lvl6pPr lvl="5"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6pPr>
            <a:lvl7pPr lvl="6"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7pPr>
            <a:lvl8pPr lvl="7"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8pPr>
            <a:lvl9pPr lvl="8" algn="r" rtl="0">
              <a:spcBef>
                <a:spcPts val="0"/>
              </a:spcBef>
              <a:spcAft>
                <a:spcPts val="0"/>
              </a:spcAft>
              <a:buClr>
                <a:schemeClr val="dk2"/>
              </a:buClr>
              <a:buSzPts val="1000"/>
              <a:buFont typeface="Roboto Mono"/>
              <a:buNone/>
              <a:defRPr sz="1000">
                <a:solidFill>
                  <a:schemeClr val="dk2"/>
                </a:solidFill>
                <a:latin typeface="Roboto Mono"/>
                <a:ea typeface="Roboto Mono"/>
                <a:cs typeface="Roboto Mono"/>
                <a:sym typeface="Roboto Mono"/>
              </a:defRPr>
            </a:lvl9pPr>
          </a:lstStyle>
          <a:p>
            <a:endParaRPr/>
          </a:p>
        </p:txBody>
      </p:sp>
      <p:sp>
        <p:nvSpPr>
          <p:cNvPr id="1294" name="Google Shape;1294;p105"/>
          <p:cNvSpPr txBox="1">
            <a:spLocks noGrp="1"/>
          </p:cNvSpPr>
          <p:nvPr>
            <p:ph type="subTitle" idx="15"/>
          </p:nvPr>
        </p:nvSpPr>
        <p:spPr>
          <a:xfrm>
            <a:off x="509825" y="4188325"/>
            <a:ext cx="2236500" cy="4482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2"/>
              </a:buClr>
              <a:buSzPts val="1200"/>
              <a:buNone/>
              <a:defRPr sz="1200">
                <a:solidFill>
                  <a:schemeClr val="dk2"/>
                </a:solidFill>
              </a:defRPr>
            </a:lvl1pPr>
            <a:lvl2pPr lvl="1" algn="r" rtl="0">
              <a:spcBef>
                <a:spcPts val="0"/>
              </a:spcBef>
              <a:spcAft>
                <a:spcPts val="0"/>
              </a:spcAft>
              <a:buClr>
                <a:schemeClr val="dk2"/>
              </a:buClr>
              <a:buSzPts val="1200"/>
              <a:buNone/>
              <a:defRPr sz="1200">
                <a:solidFill>
                  <a:schemeClr val="dk2"/>
                </a:solidFill>
              </a:defRPr>
            </a:lvl2pPr>
            <a:lvl3pPr lvl="2" algn="r" rtl="0">
              <a:spcBef>
                <a:spcPts val="0"/>
              </a:spcBef>
              <a:spcAft>
                <a:spcPts val="0"/>
              </a:spcAft>
              <a:buClr>
                <a:schemeClr val="dk2"/>
              </a:buClr>
              <a:buSzPts val="1200"/>
              <a:buNone/>
              <a:defRPr sz="1200">
                <a:solidFill>
                  <a:schemeClr val="dk2"/>
                </a:solidFill>
              </a:defRPr>
            </a:lvl3pPr>
            <a:lvl4pPr lvl="3" algn="r" rtl="0">
              <a:spcBef>
                <a:spcPts val="0"/>
              </a:spcBef>
              <a:spcAft>
                <a:spcPts val="0"/>
              </a:spcAft>
              <a:buClr>
                <a:schemeClr val="dk2"/>
              </a:buClr>
              <a:buSzPts val="1200"/>
              <a:buNone/>
              <a:defRPr sz="1200">
                <a:solidFill>
                  <a:schemeClr val="dk2"/>
                </a:solidFill>
              </a:defRPr>
            </a:lvl4pPr>
            <a:lvl5pPr lvl="4" algn="r" rtl="0">
              <a:spcBef>
                <a:spcPts val="0"/>
              </a:spcBef>
              <a:spcAft>
                <a:spcPts val="0"/>
              </a:spcAft>
              <a:buClr>
                <a:schemeClr val="dk2"/>
              </a:buClr>
              <a:buSzPts val="1200"/>
              <a:buNone/>
              <a:defRPr sz="1200">
                <a:solidFill>
                  <a:schemeClr val="dk2"/>
                </a:solidFill>
              </a:defRPr>
            </a:lvl5pPr>
            <a:lvl6pPr lvl="5" algn="r" rtl="0">
              <a:spcBef>
                <a:spcPts val="0"/>
              </a:spcBef>
              <a:spcAft>
                <a:spcPts val="0"/>
              </a:spcAft>
              <a:buClr>
                <a:schemeClr val="dk2"/>
              </a:buClr>
              <a:buSzPts val="1200"/>
              <a:buNone/>
              <a:defRPr sz="1200">
                <a:solidFill>
                  <a:schemeClr val="dk2"/>
                </a:solidFill>
              </a:defRPr>
            </a:lvl6pPr>
            <a:lvl7pPr lvl="6" algn="r" rtl="0">
              <a:spcBef>
                <a:spcPts val="0"/>
              </a:spcBef>
              <a:spcAft>
                <a:spcPts val="0"/>
              </a:spcAft>
              <a:buClr>
                <a:schemeClr val="dk2"/>
              </a:buClr>
              <a:buSzPts val="1200"/>
              <a:buNone/>
              <a:defRPr sz="1200">
                <a:solidFill>
                  <a:schemeClr val="dk2"/>
                </a:solidFill>
              </a:defRPr>
            </a:lvl7pPr>
            <a:lvl8pPr lvl="7" algn="r" rtl="0">
              <a:spcBef>
                <a:spcPts val="0"/>
              </a:spcBef>
              <a:spcAft>
                <a:spcPts val="0"/>
              </a:spcAft>
              <a:buClr>
                <a:schemeClr val="dk2"/>
              </a:buClr>
              <a:buSzPts val="1200"/>
              <a:buNone/>
              <a:defRPr sz="1200">
                <a:solidFill>
                  <a:schemeClr val="dk2"/>
                </a:solidFill>
              </a:defRPr>
            </a:lvl8pPr>
            <a:lvl9pPr lvl="8" algn="r" rtl="0">
              <a:spcBef>
                <a:spcPts val="0"/>
              </a:spcBef>
              <a:spcAft>
                <a:spcPts val="0"/>
              </a:spcAft>
              <a:buClr>
                <a:schemeClr val="dk2"/>
              </a:buClr>
              <a:buSzPts val="1200"/>
              <a:buNone/>
              <a:defRPr sz="1200">
                <a:solidFill>
                  <a:schemeClr val="dk2"/>
                </a:solidFil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99. Four computer feature functions">
  <p:cSld name="Four computer feature functions">
    <p:spTree>
      <p:nvGrpSpPr>
        <p:cNvPr id="1" name="Shape 1295"/>
        <p:cNvGrpSpPr/>
        <p:nvPr/>
      </p:nvGrpSpPr>
      <p:grpSpPr>
        <a:xfrm>
          <a:off x="0" y="0"/>
          <a:ext cx="0" cy="0"/>
          <a:chOff x="0" y="0"/>
          <a:chExt cx="0" cy="0"/>
        </a:xfrm>
      </p:grpSpPr>
      <p:grpSp>
        <p:nvGrpSpPr>
          <p:cNvPr id="1296" name="Google Shape;1296;p106"/>
          <p:cNvGrpSpPr/>
          <p:nvPr/>
        </p:nvGrpSpPr>
        <p:grpSpPr>
          <a:xfrm>
            <a:off x="3204825" y="1483500"/>
            <a:ext cx="2716200" cy="2104675"/>
            <a:chOff x="3204825" y="1483500"/>
            <a:chExt cx="2716200" cy="2104675"/>
          </a:xfrm>
        </p:grpSpPr>
        <p:sp>
          <p:nvSpPr>
            <p:cNvPr id="1297" name="Google Shape;1297;p106"/>
            <p:cNvSpPr/>
            <p:nvPr/>
          </p:nvSpPr>
          <p:spPr>
            <a:xfrm>
              <a:off x="4210050" y="3226375"/>
              <a:ext cx="723900" cy="361800"/>
            </a:xfrm>
            <a:prstGeom prst="trapezoid">
              <a:avLst>
                <a:gd name="adj" fmla="val 43443"/>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06"/>
            <p:cNvSpPr/>
            <p:nvPr/>
          </p:nvSpPr>
          <p:spPr>
            <a:xfrm>
              <a:off x="3204825" y="1483500"/>
              <a:ext cx="2716200" cy="1743000"/>
            </a:xfrm>
            <a:prstGeom prst="roundRect">
              <a:avLst>
                <a:gd name="adj" fmla="val 5273"/>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106"/>
          <p:cNvGrpSpPr/>
          <p:nvPr/>
        </p:nvGrpSpPr>
        <p:grpSpPr>
          <a:xfrm rot="1499954">
            <a:off x="1515094" y="598380"/>
            <a:ext cx="2551762" cy="1371580"/>
            <a:chOff x="1191527" y="2380720"/>
            <a:chExt cx="2551800" cy="1371600"/>
          </a:xfrm>
        </p:grpSpPr>
        <p:cxnSp>
          <p:nvCxnSpPr>
            <p:cNvPr id="1300" name="Google Shape;1300;p106"/>
            <p:cNvCxnSpPr>
              <a:stCxn id="1301"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01" name="Google Shape;1301;p106"/>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02" name="Google Shape;1302;p106"/>
          <p:cNvGrpSpPr/>
          <p:nvPr/>
        </p:nvGrpSpPr>
        <p:grpSpPr>
          <a:xfrm rot="-1499954" flipH="1">
            <a:off x="5162069" y="598380"/>
            <a:ext cx="2551762" cy="1371580"/>
            <a:chOff x="1191527" y="2380720"/>
            <a:chExt cx="2551800" cy="1371600"/>
          </a:xfrm>
        </p:grpSpPr>
        <p:cxnSp>
          <p:nvCxnSpPr>
            <p:cNvPr id="1303" name="Google Shape;1303;p106"/>
            <p:cNvCxnSpPr>
              <a:stCxn id="1304"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04" name="Google Shape;1304;p106"/>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05" name="Google Shape;1305;p106"/>
          <p:cNvGrpSpPr/>
          <p:nvPr/>
        </p:nvGrpSpPr>
        <p:grpSpPr>
          <a:xfrm rot="-9300046">
            <a:off x="5162069" y="2636730"/>
            <a:ext cx="2551762" cy="1371580"/>
            <a:chOff x="1191527" y="2380720"/>
            <a:chExt cx="2551800" cy="1371600"/>
          </a:xfrm>
        </p:grpSpPr>
        <p:cxnSp>
          <p:nvCxnSpPr>
            <p:cNvPr id="1306" name="Google Shape;1306;p106"/>
            <p:cNvCxnSpPr>
              <a:stCxn id="1307"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07" name="Google Shape;1307;p106"/>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08" name="Google Shape;1308;p106"/>
          <p:cNvGrpSpPr/>
          <p:nvPr/>
        </p:nvGrpSpPr>
        <p:grpSpPr>
          <a:xfrm rot="9300046" flipH="1">
            <a:off x="1515094" y="2636730"/>
            <a:ext cx="2551762" cy="1371580"/>
            <a:chOff x="1191527" y="2380720"/>
            <a:chExt cx="2551800" cy="1371600"/>
          </a:xfrm>
        </p:grpSpPr>
        <p:cxnSp>
          <p:nvCxnSpPr>
            <p:cNvPr id="1309" name="Google Shape;1309;p106"/>
            <p:cNvCxnSpPr>
              <a:stCxn id="1310"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10" name="Google Shape;1310;p106"/>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100. Six computer feature functions">
  <p:cSld name="Four computer feature functions_1">
    <p:spTree>
      <p:nvGrpSpPr>
        <p:cNvPr id="1" name="Shape 1311"/>
        <p:cNvGrpSpPr/>
        <p:nvPr/>
      </p:nvGrpSpPr>
      <p:grpSpPr>
        <a:xfrm>
          <a:off x="0" y="0"/>
          <a:ext cx="0" cy="0"/>
          <a:chOff x="0" y="0"/>
          <a:chExt cx="0" cy="0"/>
        </a:xfrm>
      </p:grpSpPr>
      <p:grpSp>
        <p:nvGrpSpPr>
          <p:cNvPr id="1312" name="Google Shape;1312;p107"/>
          <p:cNvGrpSpPr/>
          <p:nvPr/>
        </p:nvGrpSpPr>
        <p:grpSpPr>
          <a:xfrm>
            <a:off x="3204825" y="1483500"/>
            <a:ext cx="2716200" cy="2104675"/>
            <a:chOff x="3204825" y="1483500"/>
            <a:chExt cx="2716200" cy="2104675"/>
          </a:xfrm>
        </p:grpSpPr>
        <p:sp>
          <p:nvSpPr>
            <p:cNvPr id="1313" name="Google Shape;1313;p107"/>
            <p:cNvSpPr/>
            <p:nvPr/>
          </p:nvSpPr>
          <p:spPr>
            <a:xfrm>
              <a:off x="4210050" y="3226375"/>
              <a:ext cx="723900" cy="361800"/>
            </a:xfrm>
            <a:prstGeom prst="trapezoid">
              <a:avLst>
                <a:gd name="adj" fmla="val 43443"/>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07"/>
            <p:cNvSpPr/>
            <p:nvPr/>
          </p:nvSpPr>
          <p:spPr>
            <a:xfrm>
              <a:off x="3204825" y="1483500"/>
              <a:ext cx="2716200" cy="1743000"/>
            </a:xfrm>
            <a:prstGeom prst="roundRect">
              <a:avLst>
                <a:gd name="adj" fmla="val 5273"/>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107"/>
          <p:cNvGrpSpPr/>
          <p:nvPr/>
        </p:nvGrpSpPr>
        <p:grpSpPr>
          <a:xfrm rot="1499954">
            <a:off x="1667494" y="522180"/>
            <a:ext cx="2551762" cy="1371580"/>
            <a:chOff x="1191527" y="2380720"/>
            <a:chExt cx="2551800" cy="1371600"/>
          </a:xfrm>
        </p:grpSpPr>
        <p:cxnSp>
          <p:nvCxnSpPr>
            <p:cNvPr id="1316" name="Google Shape;1316;p107"/>
            <p:cNvCxnSpPr>
              <a:stCxn id="1317"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17" name="Google Shape;1317;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18" name="Google Shape;1318;p107"/>
          <p:cNvGrpSpPr/>
          <p:nvPr/>
        </p:nvGrpSpPr>
        <p:grpSpPr>
          <a:xfrm rot="-1499954" flipH="1">
            <a:off x="4781069" y="522180"/>
            <a:ext cx="2551762" cy="1371580"/>
            <a:chOff x="1191527" y="2380720"/>
            <a:chExt cx="2551800" cy="1371600"/>
          </a:xfrm>
        </p:grpSpPr>
        <p:cxnSp>
          <p:nvCxnSpPr>
            <p:cNvPr id="1319" name="Google Shape;1319;p107"/>
            <p:cNvCxnSpPr>
              <a:stCxn id="1320"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20" name="Google Shape;1320;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21" name="Google Shape;1321;p107"/>
          <p:cNvGrpSpPr/>
          <p:nvPr/>
        </p:nvGrpSpPr>
        <p:grpSpPr>
          <a:xfrm rot="-9300046">
            <a:off x="4781069" y="2789130"/>
            <a:ext cx="2551762" cy="1371580"/>
            <a:chOff x="1191527" y="2380720"/>
            <a:chExt cx="2551800" cy="1371600"/>
          </a:xfrm>
        </p:grpSpPr>
        <p:cxnSp>
          <p:nvCxnSpPr>
            <p:cNvPr id="1322" name="Google Shape;1322;p107"/>
            <p:cNvCxnSpPr>
              <a:stCxn id="1323"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23" name="Google Shape;1323;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24" name="Google Shape;1324;p107"/>
          <p:cNvGrpSpPr/>
          <p:nvPr/>
        </p:nvGrpSpPr>
        <p:grpSpPr>
          <a:xfrm rot="9300046" flipH="1">
            <a:off x="1591294" y="2789130"/>
            <a:ext cx="2551762" cy="1371580"/>
            <a:chOff x="1191527" y="2380720"/>
            <a:chExt cx="2551800" cy="1371600"/>
          </a:xfrm>
        </p:grpSpPr>
        <p:cxnSp>
          <p:nvCxnSpPr>
            <p:cNvPr id="1325" name="Google Shape;1325;p107"/>
            <p:cNvCxnSpPr>
              <a:stCxn id="1326" idx="6"/>
            </p:cNvCxnSpPr>
            <p:nvPr/>
          </p:nvCxnSpPr>
          <p:spPr>
            <a:xfrm rot="-1500315">
              <a:off x="2618452" y="2817084"/>
              <a:ext cx="1069550" cy="498872"/>
            </a:xfrm>
            <a:prstGeom prst="straightConnector1">
              <a:avLst/>
            </a:prstGeom>
            <a:noFill/>
            <a:ln w="19050" cap="rnd" cmpd="sng">
              <a:solidFill>
                <a:srgbClr val="A371F7"/>
              </a:solidFill>
              <a:prstDash val="solid"/>
              <a:miter lim="400000"/>
              <a:headEnd type="none" w="med" len="med"/>
              <a:tailEnd type="triangle" w="med" len="med"/>
            </a:ln>
          </p:spPr>
        </p:cxnSp>
        <p:sp>
          <p:nvSpPr>
            <p:cNvPr id="1326" name="Google Shape;1326;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27" name="Google Shape;1327;p107"/>
          <p:cNvGrpSpPr/>
          <p:nvPr/>
        </p:nvGrpSpPr>
        <p:grpSpPr>
          <a:xfrm>
            <a:off x="924561" y="1646165"/>
            <a:ext cx="2551800" cy="1371600"/>
            <a:chOff x="1191527" y="2380720"/>
            <a:chExt cx="2551800" cy="1371600"/>
          </a:xfrm>
        </p:grpSpPr>
        <p:cxnSp>
          <p:nvCxnSpPr>
            <p:cNvPr id="1328" name="Google Shape;1328;p107"/>
            <p:cNvCxnSpPr>
              <a:stCxn id="1329" idx="6"/>
            </p:cNvCxnSpPr>
            <p:nvPr/>
          </p:nvCxnSpPr>
          <p:spPr>
            <a:xfrm>
              <a:off x="2563127" y="3066520"/>
              <a:ext cx="1180200" cy="0"/>
            </a:xfrm>
            <a:prstGeom prst="straightConnector1">
              <a:avLst/>
            </a:prstGeom>
            <a:noFill/>
            <a:ln w="19050" cap="rnd" cmpd="sng">
              <a:solidFill>
                <a:srgbClr val="A371F7"/>
              </a:solidFill>
              <a:prstDash val="solid"/>
              <a:miter lim="400000"/>
              <a:headEnd type="none" w="med" len="med"/>
              <a:tailEnd type="triangle" w="med" len="med"/>
            </a:ln>
          </p:spPr>
        </p:cxnSp>
        <p:sp>
          <p:nvSpPr>
            <p:cNvPr id="1329" name="Google Shape;1329;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grpSp>
        <p:nvGrpSpPr>
          <p:cNvPr id="1330" name="Google Shape;1330;p107"/>
          <p:cNvGrpSpPr/>
          <p:nvPr/>
        </p:nvGrpSpPr>
        <p:grpSpPr>
          <a:xfrm flipH="1">
            <a:off x="5344161" y="1646165"/>
            <a:ext cx="2551800" cy="1371600"/>
            <a:chOff x="1191527" y="2380720"/>
            <a:chExt cx="2551800" cy="1371600"/>
          </a:xfrm>
        </p:grpSpPr>
        <p:cxnSp>
          <p:nvCxnSpPr>
            <p:cNvPr id="1331" name="Google Shape;1331;p107"/>
            <p:cNvCxnSpPr>
              <a:stCxn id="1332" idx="6"/>
            </p:cNvCxnSpPr>
            <p:nvPr/>
          </p:nvCxnSpPr>
          <p:spPr>
            <a:xfrm>
              <a:off x="2563127" y="3066520"/>
              <a:ext cx="1180200" cy="0"/>
            </a:xfrm>
            <a:prstGeom prst="straightConnector1">
              <a:avLst/>
            </a:prstGeom>
            <a:noFill/>
            <a:ln w="19050" cap="rnd" cmpd="sng">
              <a:solidFill>
                <a:srgbClr val="A371F7"/>
              </a:solidFill>
              <a:prstDash val="solid"/>
              <a:miter lim="400000"/>
              <a:headEnd type="none" w="med" len="med"/>
              <a:tailEnd type="triangle" w="med" len="med"/>
            </a:ln>
          </p:spPr>
        </p:cxnSp>
        <p:sp>
          <p:nvSpPr>
            <p:cNvPr id="1332" name="Google Shape;1332;p107"/>
            <p:cNvSpPr/>
            <p:nvPr/>
          </p:nvSpPr>
          <p:spPr>
            <a:xfrm>
              <a:off x="1191527" y="2380720"/>
              <a:ext cx="1371600" cy="1371600"/>
            </a:xfrm>
            <a:prstGeom prst="ellipse">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0F6FC"/>
                </a:buClr>
                <a:buSzPts val="22000"/>
                <a:buFont typeface="Arial"/>
                <a:buNone/>
              </a:pPr>
              <a:endParaRPr sz="22000" b="1" i="0" u="none" strike="noStrike" cap="none">
                <a:solidFill>
                  <a:srgbClr val="F0F6FC"/>
                </a:solidFill>
                <a:latin typeface="Arial"/>
                <a:ea typeface="Arial"/>
                <a:cs typeface="Arial"/>
                <a:sym typeface="Arial"/>
              </a:endParaRPr>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101. Q&amp;A">
  <p:cSld name="Q&amp;A blue">
    <p:bg>
      <p:bgPr>
        <a:gradFill>
          <a:gsLst>
            <a:gs pos="0">
              <a:schemeClr val="accent4"/>
            </a:gs>
            <a:gs pos="100000">
              <a:schemeClr val="accent1"/>
            </a:gs>
          </a:gsLst>
          <a:lin ang="8100019" scaled="0"/>
        </a:gradFill>
        <a:effectLst/>
      </p:bgPr>
    </p:bg>
    <p:spTree>
      <p:nvGrpSpPr>
        <p:cNvPr id="1" name="Shape 1333"/>
        <p:cNvGrpSpPr/>
        <p:nvPr/>
      </p:nvGrpSpPr>
      <p:grpSpPr>
        <a:xfrm>
          <a:off x="0" y="0"/>
          <a:ext cx="0" cy="0"/>
          <a:chOff x="0" y="0"/>
          <a:chExt cx="0" cy="0"/>
        </a:xfrm>
      </p:grpSpPr>
      <p:sp>
        <p:nvSpPr>
          <p:cNvPr id="1334" name="Google Shape;1334;p108"/>
          <p:cNvSpPr/>
          <p:nvPr/>
        </p:nvSpPr>
        <p:spPr>
          <a:xfrm>
            <a:off x="3665742" y="2092773"/>
            <a:ext cx="18126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a:solidFill>
                  <a:schemeClr val="lt1"/>
                </a:solidFill>
              </a:rPr>
              <a:t>Q&amp;A</a:t>
            </a:r>
            <a:endParaRPr sz="6000" b="1">
              <a:solidFill>
                <a:schemeClr val="lt1"/>
              </a:solidFill>
            </a:endParaRPr>
          </a:p>
        </p:txBody>
      </p:sp>
      <p:pic>
        <p:nvPicPr>
          <p:cNvPr id="2" name="Google Shape;145;p13">
            <a:extLst>
              <a:ext uri="{FF2B5EF4-FFF2-40B4-BE49-F238E27FC236}">
                <a16:creationId xmlns:a16="http://schemas.microsoft.com/office/drawing/2014/main" id="{A958384B-4F8C-51B6-0642-407392F8B6C8}"/>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2A4C6227-B677-6F86-64C5-E4C9A3F3960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102. Q&amp;A">
  <p:cSld name="Q&amp;A gradient 1">
    <p:bg>
      <p:bgPr>
        <a:gradFill>
          <a:gsLst>
            <a:gs pos="0">
              <a:schemeClr val="accent2"/>
            </a:gs>
            <a:gs pos="51000">
              <a:schemeClr val="accent5"/>
            </a:gs>
            <a:gs pos="100000">
              <a:schemeClr val="accent1"/>
            </a:gs>
          </a:gsLst>
          <a:lin ang="18900044" scaled="0"/>
        </a:gradFill>
        <a:effectLst/>
      </p:bgPr>
    </p:bg>
    <p:spTree>
      <p:nvGrpSpPr>
        <p:cNvPr id="1" name="Shape 1335"/>
        <p:cNvGrpSpPr/>
        <p:nvPr/>
      </p:nvGrpSpPr>
      <p:grpSpPr>
        <a:xfrm>
          <a:off x="0" y="0"/>
          <a:ext cx="0" cy="0"/>
          <a:chOff x="0" y="0"/>
          <a:chExt cx="0" cy="0"/>
        </a:xfrm>
      </p:grpSpPr>
      <p:sp>
        <p:nvSpPr>
          <p:cNvPr id="1336" name="Google Shape;1336;p109"/>
          <p:cNvSpPr/>
          <p:nvPr/>
        </p:nvSpPr>
        <p:spPr>
          <a:xfrm>
            <a:off x="3665742" y="2092773"/>
            <a:ext cx="18126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a:solidFill>
                  <a:schemeClr val="lt1"/>
                </a:solidFill>
              </a:rPr>
              <a:t>Q&amp;A</a:t>
            </a:r>
            <a:endParaRPr sz="6000" b="1">
              <a:solidFill>
                <a:schemeClr val="lt1"/>
              </a:solidFill>
            </a:endParaRPr>
          </a:p>
        </p:txBody>
      </p:sp>
      <p:pic>
        <p:nvPicPr>
          <p:cNvPr id="2" name="Google Shape;145;p13">
            <a:extLst>
              <a:ext uri="{FF2B5EF4-FFF2-40B4-BE49-F238E27FC236}">
                <a16:creationId xmlns:a16="http://schemas.microsoft.com/office/drawing/2014/main" id="{09675A80-3750-E286-29B3-726D83DFC036}"/>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41BA48F8-84EC-CDD2-A7DC-129982F0674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103. Q&amp;A">
  <p:cSld name="Q&amp;A gradient 2">
    <p:bg>
      <p:bgPr>
        <a:gradFill>
          <a:gsLst>
            <a:gs pos="0">
              <a:schemeClr val="accent2"/>
            </a:gs>
            <a:gs pos="51000">
              <a:schemeClr val="accent6"/>
            </a:gs>
            <a:gs pos="100000">
              <a:schemeClr val="accent3"/>
            </a:gs>
          </a:gsLst>
          <a:lin ang="18900044" scaled="0"/>
        </a:gradFill>
        <a:effectLst/>
      </p:bgPr>
    </p:bg>
    <p:spTree>
      <p:nvGrpSpPr>
        <p:cNvPr id="1" name="Shape 1337"/>
        <p:cNvGrpSpPr/>
        <p:nvPr/>
      </p:nvGrpSpPr>
      <p:grpSpPr>
        <a:xfrm>
          <a:off x="0" y="0"/>
          <a:ext cx="0" cy="0"/>
          <a:chOff x="0" y="0"/>
          <a:chExt cx="0" cy="0"/>
        </a:xfrm>
      </p:grpSpPr>
      <p:sp>
        <p:nvSpPr>
          <p:cNvPr id="1338" name="Google Shape;1338;p110"/>
          <p:cNvSpPr/>
          <p:nvPr/>
        </p:nvSpPr>
        <p:spPr>
          <a:xfrm>
            <a:off x="3665742" y="2092773"/>
            <a:ext cx="18126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a:solidFill>
                  <a:schemeClr val="lt1"/>
                </a:solidFill>
              </a:rPr>
              <a:t>Q&amp;A</a:t>
            </a:r>
            <a:endParaRPr sz="6000" b="1">
              <a:solidFill>
                <a:schemeClr val="lt1"/>
              </a:solidFill>
            </a:endParaRPr>
          </a:p>
        </p:txBody>
      </p:sp>
      <p:pic>
        <p:nvPicPr>
          <p:cNvPr id="2" name="Google Shape;145;p13">
            <a:extLst>
              <a:ext uri="{FF2B5EF4-FFF2-40B4-BE49-F238E27FC236}">
                <a16:creationId xmlns:a16="http://schemas.microsoft.com/office/drawing/2014/main" id="{20905B67-65E7-09BB-1718-62BAE816A50E}"/>
              </a:ext>
            </a:extLst>
          </p:cNvPr>
          <p:cNvPicPr preferRelativeResize="0"/>
          <p:nvPr userDrawn="1"/>
        </p:nvPicPr>
        <p:blipFill rotWithShape="1">
          <a:blip r:embed="rId2">
            <a:alphaModFix/>
          </a:blip>
          <a:srcRect t="406" b="416"/>
          <a:stretch/>
        </p:blipFill>
        <p:spPr>
          <a:xfrm>
            <a:off x="8240386" y="4267902"/>
            <a:ext cx="527371" cy="514350"/>
          </a:xfrm>
          <a:prstGeom prst="rect">
            <a:avLst/>
          </a:prstGeom>
          <a:noFill/>
          <a:ln>
            <a:noFill/>
          </a:ln>
        </p:spPr>
      </p:pic>
      <p:pic>
        <p:nvPicPr>
          <p:cNvPr id="3" name="Picture 2" descr="Ver las imágenes de origen">
            <a:extLst>
              <a:ext uri="{FF2B5EF4-FFF2-40B4-BE49-F238E27FC236}">
                <a16:creationId xmlns:a16="http://schemas.microsoft.com/office/drawing/2014/main" id="{18A251EE-D8D4-3C11-E9E0-0BB631450D1B}"/>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41637" y="229875"/>
            <a:ext cx="1752072" cy="3741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104. Q&amp;A">
  <p:cSld name="Q&amp;A Gradient BG 2">
    <p:bg>
      <p:bgPr>
        <a:blipFill>
          <a:blip r:embed="rId2">
            <a:alphaModFix/>
          </a:blip>
          <a:stretch>
            <a:fillRect/>
          </a:stretch>
        </a:blipFill>
        <a:effectLst/>
      </p:bgPr>
    </p:bg>
    <p:spTree>
      <p:nvGrpSpPr>
        <p:cNvPr id="1" name="Shape 1339"/>
        <p:cNvGrpSpPr/>
        <p:nvPr/>
      </p:nvGrpSpPr>
      <p:grpSpPr>
        <a:xfrm>
          <a:off x="0" y="0"/>
          <a:ext cx="0" cy="0"/>
          <a:chOff x="0" y="0"/>
          <a:chExt cx="0" cy="0"/>
        </a:xfrm>
      </p:grpSpPr>
      <p:sp>
        <p:nvSpPr>
          <p:cNvPr id="1340" name="Google Shape;1340;p111"/>
          <p:cNvSpPr/>
          <p:nvPr/>
        </p:nvSpPr>
        <p:spPr>
          <a:xfrm>
            <a:off x="3665742" y="2092773"/>
            <a:ext cx="1812600" cy="957900"/>
          </a:xfrm>
          <a:prstGeom prst="rect">
            <a:avLst/>
          </a:prstGeom>
          <a:noFill/>
          <a:ln>
            <a:noFill/>
          </a:ln>
        </p:spPr>
        <p:txBody>
          <a:bodyPr spcFirstLastPara="1" wrap="square" lIns="34275" tIns="17150" rIns="34275" bIns="17150" anchor="t" anchorCtr="0">
            <a:noAutofit/>
          </a:bodyPr>
          <a:lstStyle/>
          <a:p>
            <a:pPr marL="0" marR="0" lvl="0" indent="0" algn="ctr" rtl="0">
              <a:lnSpc>
                <a:spcPct val="100000"/>
              </a:lnSpc>
              <a:spcBef>
                <a:spcPts val="0"/>
              </a:spcBef>
              <a:spcAft>
                <a:spcPts val="0"/>
              </a:spcAft>
              <a:buClr>
                <a:schemeClr val="lt1"/>
              </a:buClr>
              <a:buSzPts val="6000"/>
              <a:buFont typeface="Arial"/>
              <a:buNone/>
            </a:pPr>
            <a:r>
              <a:rPr lang="en" sz="6000" b="1">
                <a:solidFill>
                  <a:schemeClr val="dk1"/>
                </a:solidFill>
              </a:rPr>
              <a:t>Q&amp;A</a:t>
            </a:r>
            <a:endParaRPr sz="6000" b="1">
              <a:solidFill>
                <a:schemeClr val="dk1"/>
              </a:solidFill>
            </a:endParaRPr>
          </a:p>
        </p:txBody>
      </p:sp>
      <p:pic>
        <p:nvPicPr>
          <p:cNvPr id="2" name="Google Shape;145;p13">
            <a:extLst>
              <a:ext uri="{FF2B5EF4-FFF2-40B4-BE49-F238E27FC236}">
                <a16:creationId xmlns:a16="http://schemas.microsoft.com/office/drawing/2014/main" id="{966A7090-DB8A-686C-D581-38701B809856}"/>
              </a:ext>
            </a:extLst>
          </p:cNvPr>
          <p:cNvPicPr preferRelativeResize="0"/>
          <p:nvPr userDrawn="1"/>
        </p:nvPicPr>
        <p:blipFill rotWithShape="1">
          <a:blip r:embed="rId3">
            <a:alphaModFix/>
          </a:blip>
          <a:srcRect t="406" b="416"/>
          <a:stretch/>
        </p:blipFill>
        <p:spPr>
          <a:xfrm>
            <a:off x="8240386" y="4267902"/>
            <a:ext cx="527371" cy="514350"/>
          </a:xfrm>
          <a:prstGeom prst="rect">
            <a:avLst/>
          </a:prstGeom>
          <a:noFill/>
          <a:ln>
            <a:noFill/>
          </a:ln>
        </p:spPr>
      </p:pic>
      <p:pic>
        <p:nvPicPr>
          <p:cNvPr id="3" name="Picture 6">
            <a:extLst>
              <a:ext uri="{FF2B5EF4-FFF2-40B4-BE49-F238E27FC236}">
                <a16:creationId xmlns:a16="http://schemas.microsoft.com/office/drawing/2014/main" id="{E6850CC1-806A-5829-7683-874C6FCCE80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03337" y="178076"/>
            <a:ext cx="1752072" cy="366343"/>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07" Type="http://schemas.openxmlformats.org/officeDocument/2006/relationships/theme" Target="../theme/theme1.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10" name="Google Shape;10;p1"/>
          <p:cNvGrpSpPr/>
          <p:nvPr/>
        </p:nvGrpSpPr>
        <p:grpSpPr>
          <a:xfrm>
            <a:off x="9190150" y="0"/>
            <a:ext cx="2579204" cy="3301789"/>
            <a:chOff x="9190150" y="0"/>
            <a:chExt cx="2579204" cy="3301789"/>
          </a:xfrm>
        </p:grpSpPr>
        <p:sp>
          <p:nvSpPr>
            <p:cNvPr id="11" name="Google Shape;11;p1"/>
            <p:cNvSpPr/>
            <p:nvPr/>
          </p:nvSpPr>
          <p:spPr>
            <a:xfrm>
              <a:off x="9190150" y="1473319"/>
              <a:ext cx="2579100" cy="342900"/>
            </a:xfrm>
            <a:prstGeom prst="roundRect">
              <a:avLst>
                <a:gd name="adj" fmla="val 6778"/>
              </a:avLst>
            </a:prstGeom>
            <a:solidFill>
              <a:schemeClr val="accen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a:t>
              </a:r>
              <a:r>
                <a:rPr lang="en" sz="900">
                  <a:solidFill>
                    <a:schemeClr val="lt1"/>
                  </a:solidFill>
                </a:rPr>
                <a:t>5</a:t>
              </a:r>
              <a:r>
                <a:rPr lang="en" sz="900" b="0" i="0" u="none" strike="noStrike" cap="none">
                  <a:solidFill>
                    <a:schemeClr val="lt1"/>
                  </a:solidFill>
                  <a:latin typeface="Arial"/>
                  <a:ea typeface="Arial"/>
                  <a:cs typeface="Arial"/>
                  <a:sym typeface="Arial"/>
                </a:rPr>
                <a:t> #</a:t>
              </a:r>
              <a:r>
                <a:rPr lang="en" sz="850">
                  <a:solidFill>
                    <a:schemeClr val="lt1"/>
                  </a:solidFill>
                </a:rPr>
                <a:t>8250DF</a:t>
              </a:r>
              <a:endParaRPr sz="500">
                <a:solidFill>
                  <a:schemeClr val="lt1"/>
                </a:solidFill>
              </a:endParaRPr>
            </a:p>
          </p:txBody>
        </p:sp>
        <p:sp>
          <p:nvSpPr>
            <p:cNvPr id="12" name="Google Shape;12;p1"/>
            <p:cNvSpPr/>
            <p:nvPr/>
          </p:nvSpPr>
          <p:spPr>
            <a:xfrm>
              <a:off x="9190150" y="1845012"/>
              <a:ext cx="2579100" cy="342900"/>
            </a:xfrm>
            <a:prstGeom prst="roundRect">
              <a:avLst>
                <a:gd name="adj" fmla="val 9257"/>
              </a:avLst>
            </a:prstGeom>
            <a:solidFill>
              <a:srgbClr val="512A9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Purple-0</a:t>
              </a:r>
              <a:r>
                <a:rPr lang="en" sz="900">
                  <a:solidFill>
                    <a:schemeClr val="lt1"/>
                  </a:solidFill>
                </a:rPr>
                <a:t>7</a:t>
              </a:r>
              <a:r>
                <a:rPr lang="en" sz="900" b="0" i="0" u="none" strike="noStrike" cap="none">
                  <a:solidFill>
                    <a:schemeClr val="lt1"/>
                  </a:solidFill>
                  <a:latin typeface="Arial"/>
                  <a:ea typeface="Arial"/>
                  <a:cs typeface="Arial"/>
                  <a:sym typeface="Arial"/>
                </a:rPr>
                <a:t> #</a:t>
              </a:r>
              <a:r>
                <a:rPr lang="en" sz="900">
                  <a:solidFill>
                    <a:schemeClr val="lt1"/>
                  </a:solidFill>
                </a:rPr>
                <a:t>512A97</a:t>
              </a:r>
              <a:endParaRPr sz="500">
                <a:solidFill>
                  <a:schemeClr val="lt1"/>
                </a:solidFill>
              </a:endParaRPr>
            </a:p>
          </p:txBody>
        </p:sp>
        <p:sp>
          <p:nvSpPr>
            <p:cNvPr id="13" name="Google Shape;13;p1"/>
            <p:cNvSpPr/>
            <p:nvPr/>
          </p:nvSpPr>
          <p:spPr>
            <a:xfrm>
              <a:off x="9190150" y="2215980"/>
              <a:ext cx="1266000" cy="342900"/>
            </a:xfrm>
            <a:prstGeom prst="roundRect">
              <a:avLst>
                <a:gd name="adj" fmla="val 7010"/>
              </a:avLst>
            </a:prstGeom>
            <a:solidFill>
              <a:schemeClr val="accent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a:solidFill>
                    <a:schemeClr val="lt1"/>
                  </a:solidFill>
                </a:rPr>
                <a:t>S</a:t>
              </a:r>
              <a:r>
                <a:rPr lang="en" sz="900" b="1" i="0" u="none" strike="noStrike" cap="none">
                  <a:solidFill>
                    <a:schemeClr val="lt1"/>
                  </a:solidFill>
                </a:rPr>
                <a:t>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Blue-0</a:t>
              </a:r>
              <a:r>
                <a:rPr lang="en" sz="900">
                  <a:solidFill>
                    <a:schemeClr val="lt1"/>
                  </a:solidFill>
                </a:rPr>
                <a:t>5</a:t>
              </a:r>
              <a:r>
                <a:rPr lang="en" sz="900" b="0" i="0" u="none" strike="noStrike" cap="none">
                  <a:solidFill>
                    <a:schemeClr val="lt1"/>
                  </a:solidFill>
                  <a:latin typeface="Arial"/>
                  <a:ea typeface="Arial"/>
                  <a:cs typeface="Arial"/>
                  <a:sym typeface="Arial"/>
                </a:rPr>
                <a:t> #</a:t>
              </a:r>
              <a:r>
                <a:rPr lang="en" sz="900">
                  <a:solidFill>
                    <a:schemeClr val="lt1"/>
                  </a:solidFill>
                </a:rPr>
                <a:t>096BDE</a:t>
              </a:r>
              <a:endParaRPr sz="900">
                <a:solidFill>
                  <a:schemeClr val="lt1"/>
                </a:solidFill>
              </a:endParaRPr>
            </a:p>
          </p:txBody>
        </p:sp>
        <p:sp>
          <p:nvSpPr>
            <p:cNvPr id="14" name="Google Shape;14;p1"/>
            <p:cNvSpPr/>
            <p:nvPr/>
          </p:nvSpPr>
          <p:spPr>
            <a:xfrm>
              <a:off x="10493754" y="2215980"/>
              <a:ext cx="1275600" cy="342900"/>
            </a:xfrm>
            <a:prstGeom prst="roundRect">
              <a:avLst>
                <a:gd name="adj" fmla="val 7229"/>
              </a:avLst>
            </a:prstGeom>
            <a:solidFill>
              <a:srgbClr val="033F8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i="0" u="none" strike="noStrike" cap="none">
                  <a:solidFill>
                    <a:schemeClr val="lt1"/>
                  </a:solidFill>
                </a:rPr>
                <a:t>Shapes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Blue-</a:t>
              </a:r>
              <a:r>
                <a:rPr lang="en" sz="900">
                  <a:solidFill>
                    <a:schemeClr val="lt1"/>
                  </a:solidFill>
                </a:rPr>
                <a:t>07</a:t>
              </a:r>
              <a:r>
                <a:rPr lang="en" sz="900" b="0" i="0" u="none" strike="noStrike" cap="none">
                  <a:solidFill>
                    <a:schemeClr val="lt1"/>
                  </a:solidFill>
                  <a:latin typeface="Arial"/>
                  <a:ea typeface="Arial"/>
                  <a:cs typeface="Arial"/>
                  <a:sym typeface="Arial"/>
                </a:rPr>
                <a:t> #</a:t>
              </a:r>
              <a:r>
                <a:rPr lang="en" sz="900">
                  <a:solidFill>
                    <a:schemeClr val="lt1"/>
                  </a:solidFill>
                </a:rPr>
                <a:t>033F8F</a:t>
              </a:r>
              <a:endParaRPr sz="900">
                <a:solidFill>
                  <a:schemeClr val="lt1"/>
                </a:solidFill>
              </a:endParaRPr>
            </a:p>
          </p:txBody>
        </p:sp>
        <p:sp>
          <p:nvSpPr>
            <p:cNvPr id="15" name="Google Shape;15;p1"/>
            <p:cNvSpPr/>
            <p:nvPr/>
          </p:nvSpPr>
          <p:spPr>
            <a:xfrm>
              <a:off x="9190150" y="2586948"/>
              <a:ext cx="1266000" cy="342900"/>
            </a:xfrm>
            <a:prstGeom prst="roundRect">
              <a:avLst>
                <a:gd name="adj" fmla="val 6836"/>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Clr>
                  <a:schemeClr val="lt1"/>
                </a:buClr>
                <a:buSzPts val="500"/>
                <a:buFont typeface="Arial"/>
                <a:buNone/>
              </a:pPr>
              <a:r>
                <a:rPr lang="en" sz="900" b="1">
                  <a:solidFill>
                    <a:schemeClr val="lt1"/>
                  </a:solidFill>
                </a:rPr>
                <a:t>Shapes</a:t>
              </a:r>
              <a:endParaRPr sz="900" b="1">
                <a:solidFill>
                  <a:schemeClr val="lt1"/>
                </a:solidFill>
              </a:endParaRPr>
            </a:p>
            <a:p>
              <a:pPr marL="0" lvl="0" indent="0" algn="ctr" rtl="0">
                <a:spcBef>
                  <a:spcPts val="0"/>
                </a:spcBef>
                <a:spcAft>
                  <a:spcPts val="0"/>
                </a:spcAft>
                <a:buClr>
                  <a:schemeClr val="lt1"/>
                </a:buClr>
                <a:buSzPts val="500"/>
                <a:buFont typeface="Arial"/>
                <a:buNone/>
              </a:pPr>
              <a:r>
                <a:rPr lang="en" sz="900">
                  <a:solidFill>
                    <a:schemeClr val="lt1"/>
                  </a:solidFill>
                </a:rPr>
                <a:t>Green-04 #2EA043</a:t>
              </a:r>
              <a:endParaRPr sz="900" b="1">
                <a:solidFill>
                  <a:schemeClr val="lt1"/>
                </a:solidFill>
              </a:endParaRPr>
            </a:p>
          </p:txBody>
        </p:sp>
        <p:sp>
          <p:nvSpPr>
            <p:cNvPr id="16" name="Google Shape;16;p1"/>
            <p:cNvSpPr/>
            <p:nvPr/>
          </p:nvSpPr>
          <p:spPr>
            <a:xfrm>
              <a:off x="10493754" y="2586948"/>
              <a:ext cx="1275600" cy="342900"/>
            </a:xfrm>
            <a:prstGeom prst="roundRect">
              <a:avLst>
                <a:gd name="adj" fmla="val 6410"/>
              </a:avLst>
            </a:prstGeom>
            <a:solidFill>
              <a:srgbClr val="11632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900" b="1" i="0" u="none" strike="noStrike" cap="none">
                  <a:solidFill>
                    <a:schemeClr val="lt1"/>
                  </a:solidFill>
                </a:rPr>
                <a:t>Shapes</a:t>
              </a:r>
              <a:endParaRPr sz="9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900" b="0" i="0" u="none" strike="noStrike" cap="none">
                  <a:solidFill>
                    <a:schemeClr val="lt1"/>
                  </a:solidFill>
                  <a:latin typeface="Arial"/>
                  <a:ea typeface="Arial"/>
                  <a:cs typeface="Arial"/>
                  <a:sym typeface="Arial"/>
                </a:rPr>
                <a:t>Green-0</a:t>
              </a:r>
              <a:r>
                <a:rPr lang="en" sz="900">
                  <a:solidFill>
                    <a:schemeClr val="lt1"/>
                  </a:solidFill>
                </a:rPr>
                <a:t>6</a:t>
              </a:r>
              <a:r>
                <a:rPr lang="en" sz="900" b="0" i="0" u="none" strike="noStrike" cap="none">
                  <a:solidFill>
                    <a:schemeClr val="lt1"/>
                  </a:solidFill>
                  <a:latin typeface="Arial"/>
                  <a:ea typeface="Arial"/>
                  <a:cs typeface="Arial"/>
                  <a:sym typeface="Arial"/>
                </a:rPr>
                <a:t> #</a:t>
              </a:r>
              <a:r>
                <a:rPr lang="en" sz="900">
                  <a:solidFill>
                    <a:schemeClr val="lt1"/>
                  </a:solidFill>
                </a:rPr>
                <a:t>116329</a:t>
              </a:r>
              <a:endParaRPr sz="900">
                <a:solidFill>
                  <a:schemeClr val="lt1"/>
                </a:solidFill>
              </a:endParaRPr>
            </a:p>
          </p:txBody>
        </p:sp>
        <p:sp>
          <p:nvSpPr>
            <p:cNvPr id="17" name="Google Shape;17;p1"/>
            <p:cNvSpPr/>
            <p:nvPr/>
          </p:nvSpPr>
          <p:spPr>
            <a:xfrm>
              <a:off x="9190150" y="733450"/>
              <a:ext cx="2579100" cy="342900"/>
            </a:xfrm>
            <a:prstGeom prst="roundRect">
              <a:avLst>
                <a:gd name="adj" fmla="val 7073"/>
              </a:avLst>
            </a:prstGeom>
            <a:solidFill>
              <a:schemeClr val="dk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lt1"/>
                  </a:solidFill>
                </a:rPr>
                <a:t>Text</a:t>
              </a:r>
              <a:r>
                <a:rPr lang="en" sz="900" b="1" i="0" u="none" strike="noStrike" cap="none">
                  <a:solidFill>
                    <a:schemeClr val="lt1"/>
                  </a:solidFill>
                  <a:latin typeface="Arial"/>
                  <a:ea typeface="Arial"/>
                  <a:cs typeface="Arial"/>
                  <a:sym typeface="Arial"/>
                </a:rPr>
                <a:t>, Shapes</a:t>
              </a:r>
              <a:endParaRPr sz="500">
                <a:solidFill>
                  <a:schemeClr val="lt1"/>
                </a:solidFill>
              </a:endParaRPr>
            </a:p>
            <a:p>
              <a:pPr marL="0" marR="0" lvl="0" indent="0" algn="ctr" rtl="0">
                <a:lnSpc>
                  <a:spcPct val="100000"/>
                </a:lnSpc>
                <a:spcBef>
                  <a:spcPts val="0"/>
                </a:spcBef>
                <a:spcAft>
                  <a:spcPts val="0"/>
                </a:spcAft>
                <a:buClr>
                  <a:srgbClr val="0A0C10"/>
                </a:buClr>
                <a:buSzPts val="900"/>
                <a:buFont typeface="Arial"/>
                <a:buNone/>
              </a:pPr>
              <a:r>
                <a:rPr lang="en" sz="900">
                  <a:solidFill>
                    <a:schemeClr val="lt1"/>
                  </a:solidFill>
                </a:rPr>
                <a:t>Gray-09 </a:t>
              </a:r>
              <a:r>
                <a:rPr lang="en" sz="900" b="0" i="0" u="none" strike="noStrike" cap="none">
                  <a:solidFill>
                    <a:schemeClr val="lt1"/>
                  </a:solidFill>
                  <a:latin typeface="Arial"/>
                  <a:ea typeface="Arial"/>
                  <a:cs typeface="Arial"/>
                  <a:sym typeface="Arial"/>
                </a:rPr>
                <a:t>#</a:t>
              </a:r>
              <a:r>
                <a:rPr lang="en" sz="900">
                  <a:solidFill>
                    <a:schemeClr val="lt1"/>
                  </a:solidFill>
                </a:rPr>
                <a:t>0d1117ff</a:t>
              </a:r>
              <a:endParaRPr sz="500">
                <a:solidFill>
                  <a:schemeClr val="lt1"/>
                </a:solidFill>
              </a:endParaRPr>
            </a:p>
          </p:txBody>
        </p:sp>
        <p:sp>
          <p:nvSpPr>
            <p:cNvPr id="18" name="Google Shape;18;p1"/>
            <p:cNvSpPr/>
            <p:nvPr/>
          </p:nvSpPr>
          <p:spPr>
            <a:xfrm>
              <a:off x="9190150" y="1103384"/>
              <a:ext cx="2579100" cy="342900"/>
            </a:xfrm>
            <a:prstGeom prst="roundRect">
              <a:avLst>
                <a:gd name="adj" fmla="val 7805"/>
              </a:avLst>
            </a:prstGeom>
            <a:solidFill>
              <a:schemeClr val="dk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900" b="1" i="0" u="none" strike="noStrike" cap="none">
                  <a:solidFill>
                    <a:schemeClr val="lt1"/>
                  </a:solidFill>
                  <a:latin typeface="Arial"/>
                  <a:ea typeface="Arial"/>
                  <a:cs typeface="Arial"/>
                  <a:sym typeface="Arial"/>
                </a:rPr>
                <a:t>Text, Shapes</a:t>
              </a:r>
              <a:endParaRPr sz="500">
                <a:solidFill>
                  <a:schemeClr val="lt1"/>
                </a:solidFill>
              </a:endParaRPr>
            </a:p>
            <a:p>
              <a:pPr marL="0" marR="0" lvl="0" indent="0" algn="ctr" rtl="0">
                <a:lnSpc>
                  <a:spcPct val="100000"/>
                </a:lnSpc>
                <a:spcBef>
                  <a:spcPts val="0"/>
                </a:spcBef>
                <a:spcAft>
                  <a:spcPts val="0"/>
                </a:spcAft>
                <a:buClr>
                  <a:schemeClr val="lt1"/>
                </a:buClr>
                <a:buSzPts val="900"/>
                <a:buFont typeface="Arial"/>
                <a:buNone/>
              </a:pPr>
              <a:r>
                <a:rPr lang="en" sz="900" b="0" i="0" u="none" strike="noStrike" cap="none">
                  <a:solidFill>
                    <a:schemeClr val="lt1"/>
                  </a:solidFill>
                  <a:latin typeface="Arial"/>
                  <a:ea typeface="Arial"/>
                  <a:cs typeface="Arial"/>
                  <a:sym typeface="Arial"/>
                </a:rPr>
                <a:t>Gray-0</a:t>
              </a:r>
              <a:r>
                <a:rPr lang="en" sz="900">
                  <a:solidFill>
                    <a:schemeClr val="lt1"/>
                  </a:solidFill>
                </a:rPr>
                <a:t>7</a:t>
              </a:r>
              <a:r>
                <a:rPr lang="en" sz="900" b="0" i="0" u="none" strike="noStrike" cap="none">
                  <a:solidFill>
                    <a:schemeClr val="lt1"/>
                  </a:solidFill>
                  <a:latin typeface="Arial"/>
                  <a:ea typeface="Arial"/>
                  <a:cs typeface="Arial"/>
                  <a:sym typeface="Arial"/>
                </a:rPr>
                <a:t> #</a:t>
              </a:r>
              <a:r>
                <a:rPr lang="en" sz="900">
                  <a:solidFill>
                    <a:schemeClr val="lt1"/>
                  </a:solidFill>
                </a:rPr>
                <a:t>6a737d</a:t>
              </a:r>
              <a:endParaRPr sz="500">
                <a:solidFill>
                  <a:schemeClr val="lt1"/>
                </a:solidFill>
              </a:endParaRPr>
            </a:p>
          </p:txBody>
        </p:sp>
        <p:sp>
          <p:nvSpPr>
            <p:cNvPr id="19" name="Google Shape;19;p1"/>
            <p:cNvSpPr/>
            <p:nvPr/>
          </p:nvSpPr>
          <p:spPr>
            <a:xfrm>
              <a:off x="10054842" y="2958889"/>
              <a:ext cx="401100" cy="342900"/>
            </a:xfrm>
            <a:prstGeom prst="roundRect">
              <a:avLst>
                <a:gd name="adj" fmla="val 8157"/>
              </a:avLst>
            </a:prstGeom>
            <a:solidFill>
              <a:schemeClr val="accent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a:t>
              </a:r>
              <a:r>
                <a:rPr lang="en" sz="500">
                  <a:solidFill>
                    <a:schemeClr val="lt1"/>
                  </a:solidFill>
                </a:rPr>
                <a:t>5</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545DF0</a:t>
              </a:r>
              <a:endParaRPr sz="500">
                <a:solidFill>
                  <a:schemeClr val="lt1"/>
                </a:solidFill>
              </a:endParaRPr>
            </a:p>
          </p:txBody>
        </p:sp>
        <p:sp>
          <p:nvSpPr>
            <p:cNvPr id="20" name="Google Shape;20;p1"/>
            <p:cNvSpPr/>
            <p:nvPr/>
          </p:nvSpPr>
          <p:spPr>
            <a:xfrm>
              <a:off x="10493754" y="2958889"/>
              <a:ext cx="401100" cy="342900"/>
            </a:xfrm>
            <a:prstGeom prst="roundRect">
              <a:avLst>
                <a:gd name="adj" fmla="val 9258"/>
              </a:avLst>
            </a:prstGeom>
            <a:solidFill>
              <a:srgbClr val="2C33A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Indigo-0</a:t>
              </a:r>
              <a:r>
                <a:rPr lang="en" sz="500">
                  <a:solidFill>
                    <a:schemeClr val="lt1"/>
                  </a:solidFill>
                </a:rPr>
                <a:t>7</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2C33A5</a:t>
              </a:r>
              <a:endParaRPr sz="500">
                <a:solidFill>
                  <a:schemeClr val="lt1"/>
                </a:solidFill>
              </a:endParaRPr>
            </a:p>
          </p:txBody>
        </p:sp>
        <p:sp>
          <p:nvSpPr>
            <p:cNvPr id="21" name="Google Shape;21;p1"/>
            <p:cNvSpPr/>
            <p:nvPr/>
          </p:nvSpPr>
          <p:spPr>
            <a:xfrm>
              <a:off x="10929237" y="2958889"/>
              <a:ext cx="401100" cy="342900"/>
            </a:xfrm>
            <a:prstGeom prst="roundRect">
              <a:avLst>
                <a:gd name="adj" fmla="val 7944"/>
              </a:avLst>
            </a:prstGeom>
            <a:solidFill>
              <a:schemeClr val="accent6"/>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a:t>
              </a:r>
              <a:r>
                <a:rPr lang="en" sz="500">
                  <a:solidFill>
                    <a:schemeClr val="lt1"/>
                  </a:solidFill>
                </a:rPr>
                <a:t>4</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339D9B</a:t>
              </a:r>
              <a:endParaRPr sz="500">
                <a:solidFill>
                  <a:schemeClr val="lt1"/>
                </a:solidFill>
              </a:endParaRPr>
            </a:p>
          </p:txBody>
        </p:sp>
        <p:sp>
          <p:nvSpPr>
            <p:cNvPr id="22" name="Google Shape;22;p1"/>
            <p:cNvSpPr/>
            <p:nvPr/>
          </p:nvSpPr>
          <p:spPr>
            <a:xfrm>
              <a:off x="11364720" y="2958889"/>
              <a:ext cx="401100" cy="342900"/>
            </a:xfrm>
            <a:prstGeom prst="roundRect">
              <a:avLst>
                <a:gd name="adj" fmla="val 8702"/>
              </a:avLst>
            </a:prstGeom>
            <a:solidFill>
              <a:srgbClr val="13606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Teal-0</a:t>
              </a:r>
              <a:r>
                <a:rPr lang="en" sz="500">
                  <a:solidFill>
                    <a:schemeClr val="lt1"/>
                  </a:solidFill>
                </a:rPr>
                <a:t>6</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136061</a:t>
              </a:r>
              <a:endParaRPr sz="500">
                <a:solidFill>
                  <a:schemeClr val="lt1"/>
                </a:solidFill>
              </a:endParaRPr>
            </a:p>
          </p:txBody>
        </p:sp>
        <p:sp>
          <p:nvSpPr>
            <p:cNvPr id="23" name="Google Shape;23;p1"/>
            <p:cNvSpPr/>
            <p:nvPr/>
          </p:nvSpPr>
          <p:spPr>
            <a:xfrm>
              <a:off x="9190150" y="2958889"/>
              <a:ext cx="401100" cy="342900"/>
            </a:xfrm>
            <a:prstGeom prst="roundRect">
              <a:avLst>
                <a:gd name="adj" fmla="val 8157"/>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a:t>
              </a:r>
              <a:r>
                <a:rPr lang="en" sz="500">
                  <a:solidFill>
                    <a:schemeClr val="lt1"/>
                  </a:solidFill>
                </a:rPr>
                <a:t>5</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BF3989</a:t>
              </a:r>
              <a:endParaRPr sz="500">
                <a:solidFill>
                  <a:schemeClr val="lt1"/>
                </a:solidFill>
              </a:endParaRPr>
            </a:p>
          </p:txBody>
        </p:sp>
        <p:sp>
          <p:nvSpPr>
            <p:cNvPr id="24" name="Google Shape;24;p1"/>
            <p:cNvSpPr/>
            <p:nvPr/>
          </p:nvSpPr>
          <p:spPr>
            <a:xfrm>
              <a:off x="9629062" y="2958889"/>
              <a:ext cx="401100" cy="342900"/>
            </a:xfrm>
            <a:prstGeom prst="roundRect">
              <a:avLst>
                <a:gd name="adj" fmla="val 9258"/>
              </a:avLst>
            </a:prstGeom>
            <a:solidFill>
              <a:srgbClr val="77205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500" b="1" i="0" u="none" strike="noStrike" cap="none">
                  <a:solidFill>
                    <a:schemeClr val="lt1"/>
                  </a:solidFill>
                </a:rPr>
                <a:t>Shapes</a:t>
              </a:r>
              <a:endParaRPr sz="500" b="1">
                <a:solidFill>
                  <a:schemeClr val="lt1"/>
                </a:solidFill>
              </a:endParaRPr>
            </a:p>
            <a:p>
              <a:pPr marL="0" marR="0" lvl="0" indent="0" algn="ctr" rtl="0">
                <a:lnSpc>
                  <a:spcPct val="100000"/>
                </a:lnSpc>
                <a:spcBef>
                  <a:spcPts val="0"/>
                </a:spcBef>
                <a:spcAft>
                  <a:spcPts val="0"/>
                </a:spcAft>
                <a:buClr>
                  <a:schemeClr val="lt1"/>
                </a:buClr>
                <a:buSzPts val="500"/>
                <a:buFont typeface="Arial"/>
                <a:buNone/>
              </a:pPr>
              <a:r>
                <a:rPr lang="en" sz="500" b="0" i="0" u="none" strike="noStrike" cap="none">
                  <a:solidFill>
                    <a:schemeClr val="lt1"/>
                  </a:solidFill>
                  <a:latin typeface="Arial"/>
                  <a:ea typeface="Arial"/>
                  <a:cs typeface="Arial"/>
                  <a:sym typeface="Arial"/>
                </a:rPr>
                <a:t>Pink-0</a:t>
              </a:r>
              <a:r>
                <a:rPr lang="en" sz="500">
                  <a:solidFill>
                    <a:schemeClr val="lt1"/>
                  </a:solidFill>
                </a:rPr>
                <a:t>7</a:t>
              </a:r>
              <a:br>
                <a:rPr lang="en" sz="500" b="0" i="0" u="none" strike="noStrike" cap="none">
                  <a:solidFill>
                    <a:schemeClr val="lt1"/>
                  </a:solidFill>
                  <a:latin typeface="Arial"/>
                  <a:ea typeface="Arial"/>
                  <a:cs typeface="Arial"/>
                  <a:sym typeface="Arial"/>
                </a:rPr>
              </a:br>
              <a:r>
                <a:rPr lang="en" sz="500" b="0" i="0" u="none" strike="noStrike" cap="none">
                  <a:solidFill>
                    <a:schemeClr val="lt1"/>
                  </a:solidFill>
                  <a:latin typeface="Arial"/>
                  <a:ea typeface="Arial"/>
                  <a:cs typeface="Arial"/>
                  <a:sym typeface="Arial"/>
                </a:rPr>
                <a:t>#</a:t>
              </a:r>
              <a:r>
                <a:rPr lang="en" sz="500">
                  <a:solidFill>
                    <a:schemeClr val="lt1"/>
                  </a:solidFill>
                </a:rPr>
                <a:t>772057</a:t>
              </a:r>
              <a:endParaRPr sz="500">
                <a:solidFill>
                  <a:schemeClr val="lt1"/>
                </a:solidFill>
              </a:endParaRPr>
            </a:p>
          </p:txBody>
        </p:sp>
        <p:sp>
          <p:nvSpPr>
            <p:cNvPr id="25" name="Google Shape;25;p1"/>
            <p:cNvSpPr/>
            <p:nvPr/>
          </p:nvSpPr>
          <p:spPr>
            <a:xfrm>
              <a:off x="9190200" y="0"/>
              <a:ext cx="2579100" cy="3429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dk1"/>
                  </a:solidFill>
                </a:rPr>
                <a:t>Background</a:t>
              </a:r>
              <a:endParaRPr sz="500">
                <a:solidFill>
                  <a:schemeClr val="dk1"/>
                </a:solidFill>
              </a:endParaRPr>
            </a:p>
            <a:p>
              <a:pPr marL="0" marR="0" lvl="0" indent="0" algn="ctr" rtl="0">
                <a:lnSpc>
                  <a:spcPct val="100000"/>
                </a:lnSpc>
                <a:spcBef>
                  <a:spcPts val="0"/>
                </a:spcBef>
                <a:spcAft>
                  <a:spcPts val="0"/>
                </a:spcAft>
                <a:buClr>
                  <a:srgbClr val="0A0C10"/>
                </a:buClr>
                <a:buSzPts val="900"/>
                <a:buFont typeface="Arial"/>
                <a:buNone/>
              </a:pPr>
              <a:r>
                <a:rPr lang="en" sz="900" b="0" i="0" u="none" strike="noStrike" cap="none">
                  <a:solidFill>
                    <a:schemeClr val="dk1"/>
                  </a:solidFill>
                  <a:latin typeface="Arial"/>
                  <a:ea typeface="Arial"/>
                  <a:cs typeface="Arial"/>
                  <a:sym typeface="Arial"/>
                </a:rPr>
                <a:t>#</a:t>
              </a:r>
              <a:r>
                <a:rPr lang="en" sz="900">
                  <a:solidFill>
                    <a:schemeClr val="dk1"/>
                  </a:solidFill>
                </a:rPr>
                <a:t>FFFFFF</a:t>
              </a:r>
              <a:endParaRPr sz="500">
                <a:solidFill>
                  <a:schemeClr val="dk1"/>
                </a:solidFill>
              </a:endParaRPr>
            </a:p>
          </p:txBody>
        </p:sp>
        <p:sp>
          <p:nvSpPr>
            <p:cNvPr id="26" name="Google Shape;26;p1"/>
            <p:cNvSpPr/>
            <p:nvPr/>
          </p:nvSpPr>
          <p:spPr>
            <a:xfrm>
              <a:off x="9190200" y="366725"/>
              <a:ext cx="2579100" cy="342900"/>
            </a:xfrm>
            <a:prstGeom prst="roundRect">
              <a:avLst>
                <a:gd name="adj" fmla="val 7073"/>
              </a:avLst>
            </a:prstGeom>
            <a:solidFill>
              <a:srgbClr val="434343"/>
            </a:solidFill>
            <a:ln w="9525" cap="flat" cmpd="sng">
              <a:solidFill>
                <a:schemeClr val="lt2"/>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900" b="1">
                  <a:solidFill>
                    <a:schemeClr val="lt1"/>
                  </a:solidFill>
                </a:rPr>
                <a:t>Shape outline</a:t>
              </a:r>
              <a:endParaRPr sz="500">
                <a:solidFill>
                  <a:schemeClr val="lt1"/>
                </a:solidFill>
              </a:endParaRPr>
            </a:p>
            <a:p>
              <a:pPr marL="0" marR="0" lvl="0" indent="0" algn="ctr" rtl="0">
                <a:lnSpc>
                  <a:spcPct val="100000"/>
                </a:lnSpc>
                <a:spcBef>
                  <a:spcPts val="0"/>
                </a:spcBef>
                <a:spcAft>
                  <a:spcPts val="0"/>
                </a:spcAft>
                <a:buClr>
                  <a:srgbClr val="0A0C10"/>
                </a:buClr>
                <a:buSzPts val="900"/>
                <a:buFont typeface="Arial"/>
                <a:buNone/>
              </a:pPr>
              <a:r>
                <a:rPr lang="en" sz="900">
                  <a:solidFill>
                    <a:schemeClr val="lt1"/>
                  </a:solidFill>
                </a:rPr>
                <a:t>Gray-03 #b7bfc7</a:t>
              </a:r>
              <a:endParaRPr sz="500">
                <a:solidFill>
                  <a:schemeClr val="lt1"/>
                </a:solidFill>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4" r:id="rId33"/>
    <p:sldLayoutId id="2147483685" r:id="rId34"/>
    <p:sldLayoutId id="2147483686" r:id="rId35"/>
    <p:sldLayoutId id="2147483687" r:id="rId36"/>
    <p:sldLayoutId id="2147483688" r:id="rId37"/>
    <p:sldLayoutId id="2147483689" r:id="rId38"/>
    <p:sldLayoutId id="2147483690" r:id="rId39"/>
    <p:sldLayoutId id="2147483691" r:id="rId40"/>
    <p:sldLayoutId id="2147483692" r:id="rId41"/>
    <p:sldLayoutId id="2147483693" r:id="rId42"/>
    <p:sldLayoutId id="2147483694" r:id="rId43"/>
    <p:sldLayoutId id="2147483695" r:id="rId44"/>
    <p:sldLayoutId id="2147483696" r:id="rId45"/>
    <p:sldLayoutId id="2147483697" r:id="rId46"/>
    <p:sldLayoutId id="2147483700" r:id="rId47"/>
    <p:sldLayoutId id="2147483701" r:id="rId48"/>
    <p:sldLayoutId id="2147483702" r:id="rId49"/>
    <p:sldLayoutId id="2147483703" r:id="rId50"/>
    <p:sldLayoutId id="2147483704" r:id="rId51"/>
    <p:sldLayoutId id="2147483705" r:id="rId52"/>
    <p:sldLayoutId id="2147483706" r:id="rId53"/>
    <p:sldLayoutId id="2147483708" r:id="rId54"/>
    <p:sldLayoutId id="2147483709" r:id="rId55"/>
    <p:sldLayoutId id="2147483711" r:id="rId56"/>
    <p:sldLayoutId id="2147483712" r:id="rId57"/>
    <p:sldLayoutId id="2147483714" r:id="rId58"/>
    <p:sldLayoutId id="2147483716" r:id="rId59"/>
    <p:sldLayoutId id="2147483717" r:id="rId60"/>
    <p:sldLayoutId id="2147483718" r:id="rId61"/>
    <p:sldLayoutId id="2147483719" r:id="rId62"/>
    <p:sldLayoutId id="2147483720" r:id="rId63"/>
    <p:sldLayoutId id="2147483721" r:id="rId64"/>
    <p:sldLayoutId id="2147483722" r:id="rId65"/>
    <p:sldLayoutId id="2147483723" r:id="rId66"/>
    <p:sldLayoutId id="2147483724" r:id="rId67"/>
    <p:sldLayoutId id="2147483725" r:id="rId68"/>
    <p:sldLayoutId id="2147483726" r:id="rId69"/>
    <p:sldLayoutId id="2147483727" r:id="rId70"/>
    <p:sldLayoutId id="2147483728" r:id="rId71"/>
    <p:sldLayoutId id="2147483729" r:id="rId72"/>
    <p:sldLayoutId id="2147483730" r:id="rId73"/>
    <p:sldLayoutId id="2147483731" r:id="rId74"/>
    <p:sldLayoutId id="2147483732" r:id="rId75"/>
    <p:sldLayoutId id="2147483733" r:id="rId76"/>
    <p:sldLayoutId id="2147483734" r:id="rId77"/>
    <p:sldLayoutId id="2147483735" r:id="rId78"/>
    <p:sldLayoutId id="2147483736" r:id="rId79"/>
    <p:sldLayoutId id="2147483737" r:id="rId80"/>
    <p:sldLayoutId id="2147483738" r:id="rId81"/>
    <p:sldLayoutId id="2147483739" r:id="rId82"/>
    <p:sldLayoutId id="2147483740" r:id="rId83"/>
    <p:sldLayoutId id="2147483742" r:id="rId84"/>
    <p:sldLayoutId id="2147483743" r:id="rId85"/>
    <p:sldLayoutId id="2147483744" r:id="rId86"/>
    <p:sldLayoutId id="2147483745" r:id="rId87"/>
    <p:sldLayoutId id="2147483746" r:id="rId88"/>
    <p:sldLayoutId id="2147483747" r:id="rId89"/>
    <p:sldLayoutId id="2147483748" r:id="rId90"/>
    <p:sldLayoutId id="2147483749" r:id="rId91"/>
    <p:sldLayoutId id="2147483750" r:id="rId92"/>
    <p:sldLayoutId id="2147483751" r:id="rId93"/>
    <p:sldLayoutId id="2147483752" r:id="rId94"/>
    <p:sldLayoutId id="2147483753" r:id="rId95"/>
    <p:sldLayoutId id="2147483754" r:id="rId96"/>
    <p:sldLayoutId id="2147483755" r:id="rId97"/>
    <p:sldLayoutId id="2147483756" r:id="rId98"/>
    <p:sldLayoutId id="2147483757" r:id="rId99"/>
    <p:sldLayoutId id="2147483758" r:id="rId100"/>
    <p:sldLayoutId id="2147483759" r:id="rId101"/>
    <p:sldLayoutId id="2147483760" r:id="rId102"/>
    <p:sldLayoutId id="2147483761" r:id="rId103"/>
    <p:sldLayoutId id="2147483762" r:id="rId104"/>
    <p:sldLayoutId id="2147483763" r:id="rId105"/>
    <p:sldLayoutId id="2147483765" r:id="rId10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106.xml"/><Relationship Id="rId6" Type="http://schemas.microsoft.com/office/2007/relationships/hdphoto" Target="../media/hdphoto6.wdp"/><Relationship Id="rId5" Type="http://schemas.openxmlformats.org/officeDocument/2006/relationships/image" Target="../media/image37.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40.png"/><Relationship Id="rId2" Type="http://schemas.openxmlformats.org/officeDocument/2006/relationships/notesSlide" Target="../notesSlides/notesSlide10.xml"/><Relationship Id="rId1" Type="http://schemas.openxmlformats.org/officeDocument/2006/relationships/slideLayout" Target="../slideLayouts/slideLayout106.xml"/><Relationship Id="rId6" Type="http://schemas.openxmlformats.org/officeDocument/2006/relationships/image" Target="../media/image27.png"/><Relationship Id="rId5" Type="http://schemas.microsoft.com/office/2007/relationships/hdphoto" Target="../media/hdphoto6.wdp"/><Relationship Id="rId4" Type="http://schemas.openxmlformats.org/officeDocument/2006/relationships/image" Target="../media/image3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22.xml"/><Relationship Id="rId5" Type="http://schemas.openxmlformats.org/officeDocument/2006/relationships/image" Target="../media/image43.png"/><Relationship Id="rId4" Type="http://schemas.openxmlformats.org/officeDocument/2006/relationships/image" Target="../media/image42.png"/></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3.xml"/><Relationship Id="rId1" Type="http://schemas.openxmlformats.org/officeDocument/2006/relationships/slideLayout" Target="../slideLayouts/slideLayout27.xml"/><Relationship Id="rId6" Type="http://schemas.openxmlformats.org/officeDocument/2006/relationships/image" Target="../media/image44.png"/><Relationship Id="rId5" Type="http://schemas.openxmlformats.org/officeDocument/2006/relationships/image" Target="../media/image27.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4.xml"/><Relationship Id="rId1" Type="http://schemas.openxmlformats.org/officeDocument/2006/relationships/slideLayout" Target="../slideLayouts/slideLayout29.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8.xml"/><Relationship Id="rId6" Type="http://schemas.openxmlformats.org/officeDocument/2006/relationships/image" Target="../media/image48.png"/><Relationship Id="rId5" Type="http://schemas.openxmlformats.org/officeDocument/2006/relationships/image" Target="../media/image43.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microsoft/codespaces-project-template-js" TargetMode="External"/><Relationship Id="rId1" Type="http://schemas.openxmlformats.org/officeDocument/2006/relationships/slideLayout" Target="../slideLayouts/slideLayout47.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ithub.com/codespaces/overview" TargetMode="External"/><Relationship Id="rId7" Type="http://schemas.openxmlformats.org/officeDocument/2006/relationships/image" Target="../media/image49.png"/><Relationship Id="rId2" Type="http://schemas.openxmlformats.org/officeDocument/2006/relationships/notesSlide" Target="../notesSlides/notesSlide19.xml"/><Relationship Id="rId1" Type="http://schemas.openxmlformats.org/officeDocument/2006/relationships/slideLayout" Target="../slideLayouts/slideLayout36.xml"/><Relationship Id="rId6" Type="http://schemas.openxmlformats.org/officeDocument/2006/relationships/image" Target="../media/image27.png"/><Relationship Id="rId5" Type="http://schemas.openxmlformats.org/officeDocument/2006/relationships/image" Target="../media/image25.png"/><Relationship Id="rId4" Type="http://schemas.openxmlformats.org/officeDocument/2006/relationships/hyperlink" Target="https://github.com/microsoft/vscode-remote-try-node" TargetMode="Externa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microsoft/codespaces-project-template-js/issues/new" TargetMode="Externa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4.xml"/></Relationships>
</file>

<file path=ppt/slides/_rels/slide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37.xml"/><Relationship Id="rId6" Type="http://schemas.microsoft.com/office/2007/relationships/hdphoto" Target="../media/hdphoto2.wdp"/><Relationship Id="rId5" Type="http://schemas.openxmlformats.org/officeDocument/2006/relationships/image" Target="../media/image31.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33.png"/></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06.xml"/><Relationship Id="rId5" Type="http://schemas.openxmlformats.org/officeDocument/2006/relationships/image" Target="../media/image34.gif"/><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3" Type="http://schemas.openxmlformats.org/officeDocument/2006/relationships/hyperlink" Target="http://aka.ms/jscodespacesproject"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25.png"/><Relationship Id="rId7" Type="http://schemas.openxmlformats.org/officeDocument/2006/relationships/image" Target="../media/image36.png"/><Relationship Id="rId12"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106.xml"/><Relationship Id="rId6" Type="http://schemas.microsoft.com/office/2007/relationships/hdphoto" Target="../media/hdphoto1.wdp"/><Relationship Id="rId11" Type="http://schemas.openxmlformats.org/officeDocument/2006/relationships/image" Target="../media/image27.png"/><Relationship Id="rId5" Type="http://schemas.openxmlformats.org/officeDocument/2006/relationships/image" Target="../media/image35.png"/><Relationship Id="rId10" Type="http://schemas.microsoft.com/office/2007/relationships/hdphoto" Target="../media/hdphoto6.wdp"/><Relationship Id="rId4" Type="http://schemas.openxmlformats.org/officeDocument/2006/relationships/hyperlink" Target="https://github.com/microsoft/codespaces-teaching-template-py/generate" TargetMode="External"/><Relationship Id="rId9"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1357" name="Google Shape;1357;p118"/>
          <p:cNvSpPr txBox="1">
            <a:spLocks noGrp="1"/>
          </p:cNvSpPr>
          <p:nvPr>
            <p:ph type="subTitle" idx="1"/>
          </p:nvPr>
        </p:nvSpPr>
        <p:spPr>
          <a:xfrm>
            <a:off x="484632" y="4187952"/>
            <a:ext cx="5120700" cy="59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Create, customize and deploy your own portfolio website in minutes. </a:t>
            </a:r>
            <a:endParaRPr lang="es-MX"/>
          </a:p>
        </p:txBody>
      </p:sp>
      <p:sp>
        <p:nvSpPr>
          <p:cNvPr id="1358" name="Google Shape;1358;p118"/>
          <p:cNvSpPr txBox="1">
            <a:spLocks noGrp="1"/>
          </p:cNvSpPr>
          <p:nvPr>
            <p:ph type="title"/>
          </p:nvPr>
        </p:nvSpPr>
        <p:spPr>
          <a:xfrm>
            <a:off x="487136" y="1700213"/>
            <a:ext cx="6858000" cy="1743000"/>
          </a:xfrm>
          <a:prstGeom prst="rect">
            <a:avLst/>
          </a:prstGeom>
        </p:spPr>
        <p:txBody>
          <a:bodyPr spcFirstLastPara="1" wrap="square" lIns="34275" tIns="17150" rIns="34275" bIns="17150" anchor="ctr" anchorCtr="0">
            <a:noAutofit/>
          </a:bodyPr>
          <a:lstStyle/>
          <a:p>
            <a:pPr marL="0" lvl="0" indent="0" algn="l" rtl="0">
              <a:spcBef>
                <a:spcPts val="0"/>
              </a:spcBef>
              <a:spcAft>
                <a:spcPts val="0"/>
              </a:spcAft>
              <a:buNone/>
            </a:pPr>
            <a:r>
              <a:rPr lang="en-US"/>
              <a:t>JavaScript Portfolio Site with GitHub </a:t>
            </a:r>
            <a:r>
              <a:rPr lang="en-US" err="1"/>
              <a:t>Codespaces</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87"/>
        <p:cNvGrpSpPr/>
        <p:nvPr/>
      </p:nvGrpSpPr>
      <p:grpSpPr>
        <a:xfrm>
          <a:off x="0" y="0"/>
          <a:ext cx="0" cy="0"/>
          <a:chOff x="0" y="0"/>
          <a:chExt cx="0" cy="0"/>
        </a:xfrm>
      </p:grpSpPr>
      <p:pic>
        <p:nvPicPr>
          <p:cNvPr id="5588" name="Google Shape;5588;p277"/>
          <p:cNvPicPr preferRelativeResize="0"/>
          <p:nvPr/>
        </p:nvPicPr>
        <p:blipFill rotWithShape="1">
          <a:blip r:embed="rId3">
            <a:alphaModFix/>
          </a:blip>
          <a:srcRect/>
          <a:stretch/>
        </p:blipFill>
        <p:spPr>
          <a:xfrm>
            <a:off x="3302377" y="-568620"/>
            <a:ext cx="5143500" cy="5143500"/>
          </a:xfrm>
          <a:prstGeom prst="rect">
            <a:avLst/>
          </a:prstGeom>
          <a:noFill/>
          <a:ln>
            <a:noFill/>
          </a:ln>
        </p:spPr>
      </p:pic>
      <p:grpSp>
        <p:nvGrpSpPr>
          <p:cNvPr id="7" name="Group 6">
            <a:extLst>
              <a:ext uri="{FF2B5EF4-FFF2-40B4-BE49-F238E27FC236}">
                <a16:creationId xmlns:a16="http://schemas.microsoft.com/office/drawing/2014/main" id="{B1062DE0-EA83-69D2-5EA4-3C7B32F91AAC}"/>
              </a:ext>
            </a:extLst>
          </p:cNvPr>
          <p:cNvGrpSpPr/>
          <p:nvPr/>
        </p:nvGrpSpPr>
        <p:grpSpPr>
          <a:xfrm>
            <a:off x="5158332" y="859375"/>
            <a:ext cx="6809819" cy="3755108"/>
            <a:chOff x="5158332" y="859375"/>
            <a:chExt cx="6809819" cy="3755108"/>
          </a:xfrm>
        </p:grpSpPr>
        <p:sp>
          <p:nvSpPr>
            <p:cNvPr id="5589" name="Google Shape;5589;p277"/>
            <p:cNvSpPr/>
            <p:nvPr/>
          </p:nvSpPr>
          <p:spPr>
            <a:xfrm>
              <a:off x="5171254" y="859383"/>
              <a:ext cx="6796800" cy="3755100"/>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5590" name="Google Shape;5590;p277"/>
            <p:cNvPicPr preferRelativeResize="0"/>
            <p:nvPr/>
          </p:nvPicPr>
          <p:blipFill rotWithShape="1">
            <a:blip r:embed="rId4">
              <a:alphaModFix/>
            </a:blip>
            <a:srcRect/>
            <a:stretch/>
          </p:blipFill>
          <p:spPr>
            <a:xfrm>
              <a:off x="5158332" y="859375"/>
              <a:ext cx="6809819" cy="284335"/>
            </a:xfrm>
            <a:prstGeom prst="rect">
              <a:avLst/>
            </a:prstGeom>
            <a:noFill/>
            <a:ln>
              <a:noFill/>
            </a:ln>
          </p:spPr>
        </p:pic>
      </p:grpSp>
      <p:sp>
        <p:nvSpPr>
          <p:cNvPr id="5591" name="Google Shape;5591;p277"/>
          <p:cNvSpPr txBox="1">
            <a:spLocks noGrp="1"/>
          </p:cNvSpPr>
          <p:nvPr>
            <p:ph type="subTitle" idx="1"/>
          </p:nvPr>
        </p:nvSpPr>
        <p:spPr>
          <a:xfrm>
            <a:off x="274875" y="859375"/>
            <a:ext cx="39819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400">
                <a:solidFill>
                  <a:schemeClr val="dk2"/>
                </a:solidFill>
                <a:latin typeface="Roboto Mono"/>
                <a:ea typeface="Roboto Mono"/>
                <a:cs typeface="Roboto Mono"/>
                <a:sym typeface="Roboto Mono"/>
              </a:rPr>
              <a:t>following these steps:</a:t>
            </a:r>
            <a:endParaRPr lang="es-MX" sz="1400">
              <a:solidFill>
                <a:schemeClr val="dk2"/>
              </a:solidFill>
              <a:latin typeface="Roboto Mono"/>
              <a:ea typeface="Roboto Mono"/>
              <a:cs typeface="Roboto Mono"/>
              <a:sym typeface="Roboto Mono"/>
            </a:endParaRPr>
          </a:p>
        </p:txBody>
      </p:sp>
      <p:sp>
        <p:nvSpPr>
          <p:cNvPr id="5593" name="Google Shape;5593;p277"/>
          <p:cNvSpPr txBox="1"/>
          <p:nvPr/>
        </p:nvSpPr>
        <p:spPr>
          <a:xfrm>
            <a:off x="1076450" y="2355659"/>
            <a:ext cx="3905700" cy="624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1600">
                <a:solidFill>
                  <a:schemeClr val="tx1"/>
                </a:solidFill>
              </a:rPr>
              <a:t>Wait as GitHub initializes the </a:t>
            </a:r>
            <a:r>
              <a:rPr lang="en-US" sz="1600" err="1">
                <a:solidFill>
                  <a:schemeClr val="tx1"/>
                </a:solidFill>
              </a:rPr>
              <a:t>Codespace</a:t>
            </a:r>
            <a:endParaRPr lang="en-US" sz="1200">
              <a:solidFill>
                <a:schemeClr val="tx1"/>
              </a:solidFill>
            </a:endParaRPr>
          </a:p>
        </p:txBody>
      </p:sp>
      <p:sp>
        <p:nvSpPr>
          <p:cNvPr id="5594" name="Google Shape;5594;p277"/>
          <p:cNvSpPr txBox="1">
            <a:spLocks noGrp="1"/>
          </p:cNvSpPr>
          <p:nvPr>
            <p:ph type="title"/>
          </p:nvPr>
        </p:nvSpPr>
        <p:spPr>
          <a:xfrm>
            <a:off x="227250" y="120775"/>
            <a:ext cx="6250200" cy="8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MX" sz="3600" b="1">
                <a:solidFill>
                  <a:schemeClr val="tx1"/>
                </a:solidFill>
              </a:rPr>
              <a:t>🚀 Run </a:t>
            </a:r>
            <a:r>
              <a:rPr lang="es-MX" sz="3600" b="1" err="1">
                <a:solidFill>
                  <a:schemeClr val="tx1"/>
                </a:solidFill>
              </a:rPr>
              <a:t>this</a:t>
            </a:r>
            <a:r>
              <a:rPr lang="es-MX" sz="3600" b="1">
                <a:solidFill>
                  <a:schemeClr val="tx1"/>
                </a:solidFill>
              </a:rPr>
              <a:t> </a:t>
            </a:r>
            <a:r>
              <a:rPr lang="es-MX" sz="3600" b="1" err="1">
                <a:solidFill>
                  <a:schemeClr val="tx1"/>
                </a:solidFill>
              </a:rPr>
              <a:t>template</a:t>
            </a:r>
            <a:endParaRPr lang="es-MX" sz="3600" b="1">
              <a:solidFill>
                <a:schemeClr val="tx1"/>
              </a:solidFill>
            </a:endParaRPr>
          </a:p>
        </p:txBody>
      </p:sp>
      <p:sp>
        <p:nvSpPr>
          <p:cNvPr id="5595" name="Google Shape;5595;p277"/>
          <p:cNvSpPr/>
          <p:nvPr/>
        </p:nvSpPr>
        <p:spPr>
          <a:xfrm>
            <a:off x="351563" y="2292675"/>
            <a:ext cx="548700" cy="548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Google Shape;5755;p289">
            <a:extLst>
              <a:ext uri="{FF2B5EF4-FFF2-40B4-BE49-F238E27FC236}">
                <a16:creationId xmlns:a16="http://schemas.microsoft.com/office/drawing/2014/main" id="{1CCDACFA-B323-29C7-0E60-AF80006CAA91}"/>
              </a:ext>
            </a:extLst>
          </p:cNvPr>
          <p:cNvPicPr preferRelativeResize="0"/>
          <p:nvPr/>
        </p:nvPicPr>
        <p:blipFill rotWithShape="1">
          <a:blip r:embed="rId5">
            <a:alphaModFix/>
            <a:extLst>
              <a:ext uri="{BEBA8EAE-BF5A-486C-A8C5-ECC9F3942E4B}">
                <a14:imgProps xmlns:a14="http://schemas.microsoft.com/office/drawing/2010/main">
                  <a14:imgLayer r:embed="rId6">
                    <a14:imgEffect>
                      <a14:brightnessContrast bright="-40000" contrast="-40000"/>
                    </a14:imgEffect>
                  </a14:imgLayer>
                </a14:imgProps>
              </a:ext>
            </a:extLst>
          </a:blip>
          <a:srcRect/>
          <a:stretch/>
        </p:blipFill>
        <p:spPr>
          <a:xfrm>
            <a:off x="499926" y="2441020"/>
            <a:ext cx="251973" cy="252010"/>
          </a:xfrm>
          <a:prstGeom prst="rect">
            <a:avLst/>
          </a:prstGeom>
          <a:noFill/>
          <a:ln>
            <a:noFill/>
          </a:ln>
        </p:spPr>
      </p:pic>
      <p:pic>
        <p:nvPicPr>
          <p:cNvPr id="3074" name="Picture 2">
            <a:extLst>
              <a:ext uri="{FF2B5EF4-FFF2-40B4-BE49-F238E27FC236}">
                <a16:creationId xmlns:a16="http://schemas.microsoft.com/office/drawing/2014/main" id="{B2C15DD0-837B-FAD2-8114-981C7B11BC4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71157" y="1100509"/>
            <a:ext cx="4604623" cy="352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2179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87"/>
        <p:cNvGrpSpPr/>
        <p:nvPr/>
      </p:nvGrpSpPr>
      <p:grpSpPr>
        <a:xfrm>
          <a:off x="0" y="0"/>
          <a:ext cx="0" cy="0"/>
          <a:chOff x="0" y="0"/>
          <a:chExt cx="0" cy="0"/>
        </a:xfrm>
      </p:grpSpPr>
      <p:pic>
        <p:nvPicPr>
          <p:cNvPr id="5588" name="Google Shape;5588;p277"/>
          <p:cNvPicPr preferRelativeResize="0"/>
          <p:nvPr/>
        </p:nvPicPr>
        <p:blipFill rotWithShape="1">
          <a:blip r:embed="rId3">
            <a:alphaModFix/>
          </a:blip>
          <a:srcRect/>
          <a:stretch/>
        </p:blipFill>
        <p:spPr>
          <a:xfrm>
            <a:off x="2690627" y="-216091"/>
            <a:ext cx="5143500" cy="5143500"/>
          </a:xfrm>
          <a:prstGeom prst="rect">
            <a:avLst/>
          </a:prstGeom>
          <a:noFill/>
          <a:ln>
            <a:noFill/>
          </a:ln>
        </p:spPr>
      </p:pic>
      <p:sp>
        <p:nvSpPr>
          <p:cNvPr id="5591" name="Google Shape;5591;p277"/>
          <p:cNvSpPr txBox="1">
            <a:spLocks noGrp="1"/>
          </p:cNvSpPr>
          <p:nvPr>
            <p:ph type="subTitle" idx="1"/>
          </p:nvPr>
        </p:nvSpPr>
        <p:spPr>
          <a:xfrm>
            <a:off x="274875" y="859375"/>
            <a:ext cx="39819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400">
                <a:solidFill>
                  <a:schemeClr val="dk2"/>
                </a:solidFill>
                <a:latin typeface="Roboto Mono"/>
                <a:ea typeface="Roboto Mono"/>
                <a:cs typeface="Roboto Mono"/>
                <a:sym typeface="Roboto Mono"/>
              </a:rPr>
              <a:t>following these steps:</a:t>
            </a:r>
            <a:endParaRPr lang="es-MX" sz="1400">
              <a:solidFill>
                <a:schemeClr val="dk2"/>
              </a:solidFill>
              <a:latin typeface="Roboto Mono"/>
              <a:ea typeface="Roboto Mono"/>
              <a:cs typeface="Roboto Mono"/>
              <a:sym typeface="Roboto Mono"/>
            </a:endParaRPr>
          </a:p>
        </p:txBody>
      </p:sp>
      <p:sp>
        <p:nvSpPr>
          <p:cNvPr id="5593" name="Google Shape;5593;p277"/>
          <p:cNvSpPr txBox="1"/>
          <p:nvPr/>
        </p:nvSpPr>
        <p:spPr>
          <a:xfrm>
            <a:off x="1076450" y="2355659"/>
            <a:ext cx="3228355" cy="624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1600">
                <a:solidFill>
                  <a:schemeClr val="tx1"/>
                </a:solidFill>
              </a:rPr>
              <a:t>When complete you will see your </a:t>
            </a:r>
            <a:r>
              <a:rPr lang="en-US" sz="1600" err="1">
                <a:solidFill>
                  <a:schemeClr val="tx1"/>
                </a:solidFill>
              </a:rPr>
              <a:t>Codespace</a:t>
            </a:r>
            <a:r>
              <a:rPr lang="en-US" sz="1600">
                <a:solidFill>
                  <a:schemeClr val="tx1"/>
                </a:solidFill>
              </a:rPr>
              <a:t> load with a terminal section at the bottom. </a:t>
            </a:r>
            <a:endParaRPr lang="en-US" sz="1200">
              <a:solidFill>
                <a:schemeClr val="tx1"/>
              </a:solidFill>
            </a:endParaRPr>
          </a:p>
        </p:txBody>
      </p:sp>
      <p:sp>
        <p:nvSpPr>
          <p:cNvPr id="5594" name="Google Shape;5594;p277"/>
          <p:cNvSpPr txBox="1">
            <a:spLocks noGrp="1"/>
          </p:cNvSpPr>
          <p:nvPr>
            <p:ph type="title"/>
          </p:nvPr>
        </p:nvSpPr>
        <p:spPr>
          <a:xfrm>
            <a:off x="227250" y="120775"/>
            <a:ext cx="6250200" cy="8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MX" sz="3600" b="1">
                <a:solidFill>
                  <a:schemeClr val="tx1"/>
                </a:solidFill>
              </a:rPr>
              <a:t>🚀 Run </a:t>
            </a:r>
            <a:r>
              <a:rPr lang="es-MX" sz="3600" b="1" err="1">
                <a:solidFill>
                  <a:schemeClr val="tx1"/>
                </a:solidFill>
              </a:rPr>
              <a:t>this</a:t>
            </a:r>
            <a:r>
              <a:rPr lang="es-MX" sz="3600" b="1">
                <a:solidFill>
                  <a:schemeClr val="tx1"/>
                </a:solidFill>
              </a:rPr>
              <a:t> </a:t>
            </a:r>
            <a:r>
              <a:rPr lang="es-MX" sz="3600" b="1" err="1">
                <a:solidFill>
                  <a:schemeClr val="tx1"/>
                </a:solidFill>
              </a:rPr>
              <a:t>template</a:t>
            </a:r>
            <a:endParaRPr lang="es-MX" sz="3600" b="1">
              <a:solidFill>
                <a:schemeClr val="tx1"/>
              </a:solidFill>
            </a:endParaRPr>
          </a:p>
        </p:txBody>
      </p:sp>
      <p:sp>
        <p:nvSpPr>
          <p:cNvPr id="5595" name="Google Shape;5595;p277"/>
          <p:cNvSpPr/>
          <p:nvPr/>
        </p:nvSpPr>
        <p:spPr>
          <a:xfrm>
            <a:off x="351563" y="2292675"/>
            <a:ext cx="548700" cy="548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Google Shape;5755;p289">
            <a:extLst>
              <a:ext uri="{FF2B5EF4-FFF2-40B4-BE49-F238E27FC236}">
                <a16:creationId xmlns:a16="http://schemas.microsoft.com/office/drawing/2014/main" id="{1CCDACFA-B323-29C7-0E60-AF80006CAA91}"/>
              </a:ext>
            </a:extLst>
          </p:cNvPr>
          <p:cNvPicPr preferRelativeResize="0"/>
          <p:nvPr/>
        </p:nvPicPr>
        <p:blipFill rotWithShape="1">
          <a:blip r:embed="rId4">
            <a:alphaModFix/>
            <a:extLst>
              <a:ext uri="{BEBA8EAE-BF5A-486C-A8C5-ECC9F3942E4B}">
                <a14:imgProps xmlns:a14="http://schemas.microsoft.com/office/drawing/2010/main">
                  <a14:imgLayer r:embed="rId5">
                    <a14:imgEffect>
                      <a14:brightnessContrast bright="-40000" contrast="-40000"/>
                    </a14:imgEffect>
                  </a14:imgLayer>
                </a14:imgProps>
              </a:ext>
            </a:extLst>
          </a:blip>
          <a:srcRect/>
          <a:stretch/>
        </p:blipFill>
        <p:spPr>
          <a:xfrm>
            <a:off x="499926" y="2441020"/>
            <a:ext cx="251973" cy="252010"/>
          </a:xfrm>
          <a:prstGeom prst="rect">
            <a:avLst/>
          </a:prstGeom>
          <a:noFill/>
          <a:ln>
            <a:noFill/>
          </a:ln>
        </p:spPr>
      </p:pic>
      <p:grpSp>
        <p:nvGrpSpPr>
          <p:cNvPr id="2" name="Group 1">
            <a:extLst>
              <a:ext uri="{FF2B5EF4-FFF2-40B4-BE49-F238E27FC236}">
                <a16:creationId xmlns:a16="http://schemas.microsoft.com/office/drawing/2014/main" id="{89F31B15-C183-107F-432B-C9F9D685438A}"/>
              </a:ext>
            </a:extLst>
          </p:cNvPr>
          <p:cNvGrpSpPr/>
          <p:nvPr/>
        </p:nvGrpSpPr>
        <p:grpSpPr>
          <a:xfrm>
            <a:off x="4662640" y="1893414"/>
            <a:ext cx="6809819" cy="1599232"/>
            <a:chOff x="5354275" y="859375"/>
            <a:chExt cx="6809819" cy="1599232"/>
          </a:xfrm>
        </p:grpSpPr>
        <p:sp>
          <p:nvSpPr>
            <p:cNvPr id="5589" name="Google Shape;5589;p277"/>
            <p:cNvSpPr/>
            <p:nvPr/>
          </p:nvSpPr>
          <p:spPr>
            <a:xfrm>
              <a:off x="5367197" y="859383"/>
              <a:ext cx="6796800" cy="1560887"/>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5590" name="Google Shape;5590;p277"/>
            <p:cNvPicPr preferRelativeResize="0"/>
            <p:nvPr/>
          </p:nvPicPr>
          <p:blipFill rotWithShape="1">
            <a:blip r:embed="rId6">
              <a:alphaModFix/>
            </a:blip>
            <a:srcRect/>
            <a:stretch/>
          </p:blipFill>
          <p:spPr>
            <a:xfrm>
              <a:off x="5354275" y="859375"/>
              <a:ext cx="6809819" cy="284335"/>
            </a:xfrm>
            <a:prstGeom prst="rect">
              <a:avLst/>
            </a:prstGeom>
            <a:noFill/>
            <a:ln>
              <a:noFill/>
            </a:ln>
          </p:spPr>
        </p:pic>
        <p:pic>
          <p:nvPicPr>
            <p:cNvPr id="5122" name="Picture 2" descr="Web application started on port 1234">
              <a:extLst>
                <a:ext uri="{FF2B5EF4-FFF2-40B4-BE49-F238E27FC236}">
                  <a16:creationId xmlns:a16="http://schemas.microsoft.com/office/drawing/2014/main" id="{AF59550A-B22D-D20F-AF44-C2B5722B62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67100" y="1143710"/>
              <a:ext cx="5415695" cy="131489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89426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78AF-AB51-2F2B-77AF-50BFD4EBB213}"/>
              </a:ext>
            </a:extLst>
          </p:cNvPr>
          <p:cNvSpPr>
            <a:spLocks noGrp="1"/>
          </p:cNvSpPr>
          <p:nvPr>
            <p:ph type="title"/>
          </p:nvPr>
        </p:nvSpPr>
        <p:spPr/>
        <p:txBody>
          <a:bodyPr/>
          <a:lstStyle/>
          <a:p>
            <a:r>
              <a:rPr lang="en-US"/>
              <a:t>Customize your site in 3 steps</a:t>
            </a:r>
            <a:endParaRPr lang="es-MX"/>
          </a:p>
        </p:txBody>
      </p:sp>
      <p:sp>
        <p:nvSpPr>
          <p:cNvPr id="3" name="Subtitle 2">
            <a:extLst>
              <a:ext uri="{FF2B5EF4-FFF2-40B4-BE49-F238E27FC236}">
                <a16:creationId xmlns:a16="http://schemas.microsoft.com/office/drawing/2014/main" id="{09422189-803A-449A-1455-089EDBC8E413}"/>
              </a:ext>
            </a:extLst>
          </p:cNvPr>
          <p:cNvSpPr>
            <a:spLocks noGrp="1"/>
          </p:cNvSpPr>
          <p:nvPr>
            <p:ph type="subTitle" idx="1"/>
          </p:nvPr>
        </p:nvSpPr>
        <p:spPr/>
        <p:txBody>
          <a:bodyPr/>
          <a:lstStyle/>
          <a:p>
            <a:endParaRPr lang="es-MX"/>
          </a:p>
        </p:txBody>
      </p:sp>
    </p:spTree>
    <p:extLst>
      <p:ext uri="{BB962C8B-B14F-4D97-AF65-F5344CB8AC3E}">
        <p14:creationId xmlns:p14="http://schemas.microsoft.com/office/powerpoint/2010/main" val="2927947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sp>
        <p:nvSpPr>
          <p:cNvPr id="1363" name="Google Shape;1363;p119"/>
          <p:cNvSpPr txBox="1">
            <a:spLocks noGrp="1"/>
          </p:cNvSpPr>
          <p:nvPr>
            <p:ph type="title"/>
          </p:nvPr>
        </p:nvSpPr>
        <p:spPr>
          <a:xfrm>
            <a:off x="439700" y="0"/>
            <a:ext cx="8354400" cy="1668300"/>
          </a:xfrm>
          <a:prstGeom prst="rect">
            <a:avLst/>
          </a:prstGeom>
        </p:spPr>
        <p:txBody>
          <a:bodyPr spcFirstLastPara="1" wrap="square" lIns="34275" tIns="17150" rIns="34275" bIns="17150" anchor="ctr" anchorCtr="0">
            <a:noAutofit/>
          </a:bodyPr>
          <a:lstStyle/>
          <a:p>
            <a:pPr marL="0" lvl="0" indent="0" algn="ctr" rtl="0">
              <a:spcBef>
                <a:spcPts val="0"/>
              </a:spcBef>
              <a:spcAft>
                <a:spcPts val="0"/>
              </a:spcAft>
              <a:buNone/>
            </a:pPr>
            <a:r>
              <a:rPr lang="en-US"/>
              <a:t>Customize your site in 3 steps</a:t>
            </a:r>
            <a:endParaRPr lang="es-MX"/>
          </a:p>
        </p:txBody>
      </p:sp>
      <p:sp>
        <p:nvSpPr>
          <p:cNvPr id="1364" name="Google Shape;1364;p119"/>
          <p:cNvSpPr txBox="1">
            <a:spLocks noGrp="1"/>
          </p:cNvSpPr>
          <p:nvPr>
            <p:ph type="subTitle" idx="3"/>
          </p:nvPr>
        </p:nvSpPr>
        <p:spPr>
          <a:xfrm>
            <a:off x="3610746" y="3212686"/>
            <a:ext cx="1956900" cy="29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err="1"/>
              <a:t>Update</a:t>
            </a:r>
            <a:r>
              <a:rPr lang="es-MX"/>
              <a:t> </a:t>
            </a:r>
            <a:r>
              <a:rPr lang="es-MX" err="1"/>
              <a:t>images</a:t>
            </a:r>
            <a:endParaRPr lang="es-MX"/>
          </a:p>
        </p:txBody>
      </p:sp>
      <p:sp>
        <p:nvSpPr>
          <p:cNvPr id="1365" name="Google Shape;1365;p119"/>
          <p:cNvSpPr txBox="1">
            <a:spLocks noGrp="1"/>
          </p:cNvSpPr>
          <p:nvPr>
            <p:ph type="subTitle" idx="1"/>
          </p:nvPr>
        </p:nvSpPr>
        <p:spPr>
          <a:xfrm>
            <a:off x="1148421" y="3212686"/>
            <a:ext cx="1956900" cy="29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 Add your "about me" and social accounts</a:t>
            </a:r>
            <a:endParaRPr lang="es-MX"/>
          </a:p>
        </p:txBody>
      </p:sp>
      <p:sp>
        <p:nvSpPr>
          <p:cNvPr id="1368" name="Google Shape;1368;p119"/>
          <p:cNvSpPr txBox="1">
            <a:spLocks noGrp="1"/>
          </p:cNvSpPr>
          <p:nvPr>
            <p:ph type="subTitle" idx="5"/>
          </p:nvPr>
        </p:nvSpPr>
        <p:spPr>
          <a:xfrm>
            <a:off x="6128496" y="3212686"/>
            <a:ext cx="1956900" cy="29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Add items you've worked on</a:t>
            </a:r>
            <a:endParaRPr lang="es-MX"/>
          </a:p>
        </p:txBody>
      </p:sp>
      <p:pic>
        <p:nvPicPr>
          <p:cNvPr id="1370" name="Google Shape;1370;p119"/>
          <p:cNvPicPr preferRelativeResize="0"/>
          <p:nvPr/>
        </p:nvPicPr>
        <p:blipFill>
          <a:blip r:embed="rId3">
            <a:alphaModFix/>
          </a:blip>
          <a:stretch>
            <a:fillRect/>
          </a:stretch>
        </p:blipFill>
        <p:spPr>
          <a:xfrm>
            <a:off x="1669675" y="1971863"/>
            <a:ext cx="914400" cy="742950"/>
          </a:xfrm>
          <a:prstGeom prst="rect">
            <a:avLst/>
          </a:prstGeom>
          <a:noFill/>
          <a:ln>
            <a:noFill/>
          </a:ln>
        </p:spPr>
      </p:pic>
      <p:pic>
        <p:nvPicPr>
          <p:cNvPr id="1371" name="Google Shape;1371;p119"/>
          <p:cNvPicPr preferRelativeResize="0"/>
          <p:nvPr/>
        </p:nvPicPr>
        <p:blipFill rotWithShape="1">
          <a:blip r:embed="rId4">
            <a:alphaModFix/>
          </a:blip>
          <a:srcRect/>
          <a:stretch/>
        </p:blipFill>
        <p:spPr>
          <a:xfrm>
            <a:off x="4203440" y="1959774"/>
            <a:ext cx="771526" cy="767141"/>
          </a:xfrm>
          <a:prstGeom prst="rect">
            <a:avLst/>
          </a:prstGeom>
          <a:noFill/>
          <a:ln>
            <a:noFill/>
          </a:ln>
        </p:spPr>
      </p:pic>
      <p:pic>
        <p:nvPicPr>
          <p:cNvPr id="1372" name="Google Shape;1372;p119"/>
          <p:cNvPicPr preferRelativeResize="0"/>
          <p:nvPr/>
        </p:nvPicPr>
        <p:blipFill rotWithShape="1">
          <a:blip r:embed="rId5">
            <a:alphaModFix/>
          </a:blip>
          <a:srcRect/>
          <a:stretch/>
        </p:blipFill>
        <p:spPr>
          <a:xfrm>
            <a:off x="6721191" y="1957586"/>
            <a:ext cx="771525" cy="771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9E6D5-F9D9-E808-C0BF-CE3112ADCB32}"/>
              </a:ext>
            </a:extLst>
          </p:cNvPr>
          <p:cNvSpPr>
            <a:spLocks noGrp="1"/>
          </p:cNvSpPr>
          <p:nvPr>
            <p:ph type="title"/>
          </p:nvPr>
        </p:nvSpPr>
        <p:spPr>
          <a:xfrm>
            <a:off x="2090928" y="333237"/>
            <a:ext cx="6296400" cy="933058"/>
          </a:xfrm>
        </p:spPr>
        <p:txBody>
          <a:bodyPr/>
          <a:lstStyle/>
          <a:p>
            <a:r>
              <a:rPr lang="en-US" sz="2800"/>
              <a:t>1. Add your "about me" and social accounts</a:t>
            </a:r>
            <a:endParaRPr lang="es-MX" sz="2800"/>
          </a:p>
        </p:txBody>
      </p:sp>
      <p:sp>
        <p:nvSpPr>
          <p:cNvPr id="3" name="Subtitle 2">
            <a:extLst>
              <a:ext uri="{FF2B5EF4-FFF2-40B4-BE49-F238E27FC236}">
                <a16:creationId xmlns:a16="http://schemas.microsoft.com/office/drawing/2014/main" id="{BA764FA5-9DFE-EDAF-895F-8CE5EF9E4DB7}"/>
              </a:ext>
            </a:extLst>
          </p:cNvPr>
          <p:cNvSpPr>
            <a:spLocks noGrp="1"/>
          </p:cNvSpPr>
          <p:nvPr>
            <p:ph type="subTitle" idx="1"/>
          </p:nvPr>
        </p:nvSpPr>
        <p:spPr>
          <a:xfrm>
            <a:off x="2055710" y="1626127"/>
            <a:ext cx="6300300" cy="320100"/>
          </a:xfrm>
        </p:spPr>
        <p:txBody>
          <a:bodyPr/>
          <a:lstStyle/>
          <a:p>
            <a:r>
              <a:rPr lang="en-US"/>
              <a:t>Within </a:t>
            </a:r>
            <a:r>
              <a:rPr lang="en-US" err="1"/>
              <a:t>App.jsx</a:t>
            </a:r>
            <a:r>
              <a:rPr lang="en-US"/>
              <a:t> you will see a variable called siteProps. </a:t>
            </a:r>
            <a:endParaRPr lang="es-MX"/>
          </a:p>
        </p:txBody>
      </p:sp>
      <p:pic>
        <p:nvPicPr>
          <p:cNvPr id="4" name="Google Shape;1370;p119">
            <a:extLst>
              <a:ext uri="{FF2B5EF4-FFF2-40B4-BE49-F238E27FC236}">
                <a16:creationId xmlns:a16="http://schemas.microsoft.com/office/drawing/2014/main" id="{E05B8873-BB56-D3EE-E558-93807F009EC3}"/>
              </a:ext>
            </a:extLst>
          </p:cNvPr>
          <p:cNvPicPr preferRelativeResize="0"/>
          <p:nvPr/>
        </p:nvPicPr>
        <p:blipFill>
          <a:blip r:embed="rId3">
            <a:alphaModFix/>
          </a:blip>
          <a:stretch>
            <a:fillRect/>
          </a:stretch>
        </p:blipFill>
        <p:spPr>
          <a:xfrm>
            <a:off x="752481" y="2200275"/>
            <a:ext cx="914400" cy="742950"/>
          </a:xfrm>
          <a:prstGeom prst="rect">
            <a:avLst/>
          </a:prstGeom>
          <a:noFill/>
          <a:ln>
            <a:noFill/>
          </a:ln>
        </p:spPr>
      </p:pic>
      <p:grpSp>
        <p:nvGrpSpPr>
          <p:cNvPr id="16" name="Group 15">
            <a:extLst>
              <a:ext uri="{FF2B5EF4-FFF2-40B4-BE49-F238E27FC236}">
                <a16:creationId xmlns:a16="http://schemas.microsoft.com/office/drawing/2014/main" id="{CFE22815-3FE2-1F50-EC87-37E7065847BB}"/>
              </a:ext>
            </a:extLst>
          </p:cNvPr>
          <p:cNvGrpSpPr/>
          <p:nvPr/>
        </p:nvGrpSpPr>
        <p:grpSpPr>
          <a:xfrm>
            <a:off x="3555410" y="744324"/>
            <a:ext cx="9201755" cy="5143500"/>
            <a:chOff x="3212510" y="509374"/>
            <a:chExt cx="9201755" cy="5143500"/>
          </a:xfrm>
        </p:grpSpPr>
        <p:pic>
          <p:nvPicPr>
            <p:cNvPr id="12" name="Google Shape;5588;p277">
              <a:extLst>
                <a:ext uri="{FF2B5EF4-FFF2-40B4-BE49-F238E27FC236}">
                  <a16:creationId xmlns:a16="http://schemas.microsoft.com/office/drawing/2014/main" id="{05173C45-028E-52B4-89C3-7D9E255CAD76}"/>
                </a:ext>
              </a:extLst>
            </p:cNvPr>
            <p:cNvPicPr preferRelativeResize="0"/>
            <p:nvPr/>
          </p:nvPicPr>
          <p:blipFill rotWithShape="1">
            <a:blip r:embed="rId4">
              <a:alphaModFix/>
            </a:blip>
            <a:srcRect/>
            <a:stretch/>
          </p:blipFill>
          <p:spPr>
            <a:xfrm>
              <a:off x="3212510" y="509374"/>
              <a:ext cx="5143500" cy="5143500"/>
            </a:xfrm>
            <a:prstGeom prst="rect">
              <a:avLst/>
            </a:prstGeom>
            <a:noFill/>
            <a:ln>
              <a:noFill/>
            </a:ln>
          </p:spPr>
        </p:pic>
        <p:sp>
          <p:nvSpPr>
            <p:cNvPr id="9" name="Google Shape;5589;p277">
              <a:extLst>
                <a:ext uri="{FF2B5EF4-FFF2-40B4-BE49-F238E27FC236}">
                  <a16:creationId xmlns:a16="http://schemas.microsoft.com/office/drawing/2014/main" id="{D97496D9-8085-7EC3-C64B-06F6A14A871B}"/>
                </a:ext>
              </a:extLst>
            </p:cNvPr>
            <p:cNvSpPr/>
            <p:nvPr/>
          </p:nvSpPr>
          <p:spPr>
            <a:xfrm>
              <a:off x="5617368" y="2248451"/>
              <a:ext cx="6796800" cy="2754147"/>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10" name="Google Shape;5590;p277">
              <a:extLst>
                <a:ext uri="{FF2B5EF4-FFF2-40B4-BE49-F238E27FC236}">
                  <a16:creationId xmlns:a16="http://schemas.microsoft.com/office/drawing/2014/main" id="{DEC276B6-2855-A796-C0CA-4DA6E9705C9B}"/>
                </a:ext>
              </a:extLst>
            </p:cNvPr>
            <p:cNvPicPr preferRelativeResize="0"/>
            <p:nvPr/>
          </p:nvPicPr>
          <p:blipFill rotWithShape="1">
            <a:blip r:embed="rId5">
              <a:alphaModFix/>
            </a:blip>
            <a:srcRect/>
            <a:stretch/>
          </p:blipFill>
          <p:spPr>
            <a:xfrm>
              <a:off x="5604446" y="2248444"/>
              <a:ext cx="6809819" cy="284335"/>
            </a:xfrm>
            <a:prstGeom prst="rect">
              <a:avLst/>
            </a:prstGeom>
            <a:noFill/>
            <a:ln>
              <a:noFill/>
            </a:ln>
          </p:spPr>
        </p:pic>
      </p:grpSp>
      <p:pic>
        <p:nvPicPr>
          <p:cNvPr id="14" name="Picture 13">
            <a:extLst>
              <a:ext uri="{FF2B5EF4-FFF2-40B4-BE49-F238E27FC236}">
                <a16:creationId xmlns:a16="http://schemas.microsoft.com/office/drawing/2014/main" id="{21D591CE-72AE-F8B5-06C8-35C6FE138ED3}"/>
              </a:ext>
            </a:extLst>
          </p:cNvPr>
          <p:cNvPicPr>
            <a:picLocks noChangeAspect="1"/>
          </p:cNvPicPr>
          <p:nvPr/>
        </p:nvPicPr>
        <p:blipFill>
          <a:blip r:embed="rId6"/>
          <a:stretch>
            <a:fillRect/>
          </a:stretch>
        </p:blipFill>
        <p:spPr>
          <a:xfrm>
            <a:off x="5960171" y="2737218"/>
            <a:ext cx="3543444" cy="2469819"/>
          </a:xfrm>
          <a:prstGeom prst="rect">
            <a:avLst/>
          </a:prstGeom>
        </p:spPr>
      </p:pic>
    </p:spTree>
    <p:extLst>
      <p:ext uri="{BB962C8B-B14F-4D97-AF65-F5344CB8AC3E}">
        <p14:creationId xmlns:p14="http://schemas.microsoft.com/office/powerpoint/2010/main" val="3583630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3320A-5A02-931F-0C9B-5F7566D7FE9F}"/>
              </a:ext>
            </a:extLst>
          </p:cNvPr>
          <p:cNvSpPr>
            <a:spLocks noGrp="1"/>
          </p:cNvSpPr>
          <p:nvPr>
            <p:ph type="title"/>
          </p:nvPr>
        </p:nvSpPr>
        <p:spPr>
          <a:xfrm>
            <a:off x="2090928" y="471932"/>
            <a:ext cx="6296400" cy="595200"/>
          </a:xfrm>
        </p:spPr>
        <p:txBody>
          <a:bodyPr/>
          <a:lstStyle/>
          <a:p>
            <a:r>
              <a:rPr lang="es-MX"/>
              <a:t>2. </a:t>
            </a:r>
            <a:r>
              <a:rPr lang="es-MX" err="1"/>
              <a:t>Update</a:t>
            </a:r>
            <a:r>
              <a:rPr lang="es-MX"/>
              <a:t> </a:t>
            </a:r>
            <a:r>
              <a:rPr lang="es-MX" err="1"/>
              <a:t>images</a:t>
            </a:r>
            <a:endParaRPr lang="es-MX"/>
          </a:p>
        </p:txBody>
      </p:sp>
      <p:sp>
        <p:nvSpPr>
          <p:cNvPr id="3" name="Subtitle 2">
            <a:extLst>
              <a:ext uri="{FF2B5EF4-FFF2-40B4-BE49-F238E27FC236}">
                <a16:creationId xmlns:a16="http://schemas.microsoft.com/office/drawing/2014/main" id="{9DD2BE6F-15E1-8D58-DF08-445D8E8B9818}"/>
              </a:ext>
            </a:extLst>
          </p:cNvPr>
          <p:cNvSpPr>
            <a:spLocks noGrp="1"/>
          </p:cNvSpPr>
          <p:nvPr>
            <p:ph type="subTitle" idx="1"/>
          </p:nvPr>
        </p:nvSpPr>
        <p:spPr>
          <a:xfrm>
            <a:off x="2090928" y="1264050"/>
            <a:ext cx="6300300" cy="320100"/>
          </a:xfrm>
        </p:spPr>
        <p:txBody>
          <a:bodyPr/>
          <a:lstStyle/>
          <a:p>
            <a:r>
              <a:rPr lang="es-MX" err="1"/>
              <a:t>Home.jsx</a:t>
            </a:r>
            <a:endParaRPr lang="es-MX"/>
          </a:p>
        </p:txBody>
      </p:sp>
      <p:pic>
        <p:nvPicPr>
          <p:cNvPr id="4" name="Google Shape;1371;p119">
            <a:extLst>
              <a:ext uri="{FF2B5EF4-FFF2-40B4-BE49-F238E27FC236}">
                <a16:creationId xmlns:a16="http://schemas.microsoft.com/office/drawing/2014/main" id="{2AC50964-3043-34B7-3BB2-9839D847F332}"/>
              </a:ext>
            </a:extLst>
          </p:cNvPr>
          <p:cNvPicPr preferRelativeResize="0"/>
          <p:nvPr/>
        </p:nvPicPr>
        <p:blipFill rotWithShape="1">
          <a:blip r:embed="rId3">
            <a:alphaModFix/>
          </a:blip>
          <a:srcRect/>
          <a:stretch/>
        </p:blipFill>
        <p:spPr>
          <a:xfrm>
            <a:off x="799840" y="2188179"/>
            <a:ext cx="771526" cy="767141"/>
          </a:xfrm>
          <a:prstGeom prst="rect">
            <a:avLst/>
          </a:prstGeom>
          <a:noFill/>
          <a:ln>
            <a:noFill/>
          </a:ln>
        </p:spPr>
      </p:pic>
      <p:sp>
        <p:nvSpPr>
          <p:cNvPr id="5" name="Subtitle 2">
            <a:extLst>
              <a:ext uri="{FF2B5EF4-FFF2-40B4-BE49-F238E27FC236}">
                <a16:creationId xmlns:a16="http://schemas.microsoft.com/office/drawing/2014/main" id="{D474E565-ADB8-19C3-C70A-28680D2EFAD5}"/>
              </a:ext>
            </a:extLst>
          </p:cNvPr>
          <p:cNvSpPr txBox="1">
            <a:spLocks/>
          </p:cNvSpPr>
          <p:nvPr/>
        </p:nvSpPr>
        <p:spPr>
          <a:xfrm>
            <a:off x="2090928" y="3462540"/>
            <a:ext cx="6300300" cy="32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1pPr>
            <a:lvl2pPr marR="0" lvl="1"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2pPr>
            <a:lvl3pPr marR="0" lvl="2"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3pPr>
            <a:lvl4pPr marR="0" lvl="3"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4pPr>
            <a:lvl5pPr marR="0" lvl="4"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5pPr>
            <a:lvl6pPr marR="0" lvl="5"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6pPr>
            <a:lvl7pPr marR="0" lvl="6"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7pPr>
            <a:lvl8pPr marR="0" lvl="7"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8pPr>
            <a:lvl9pPr marR="0" lvl="8"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9pPr>
          </a:lstStyle>
          <a:p>
            <a:r>
              <a:rPr lang="es-MX" err="1"/>
              <a:t>Portfolio.jsx</a:t>
            </a:r>
            <a:endParaRPr lang="es-MX"/>
          </a:p>
        </p:txBody>
      </p:sp>
      <p:sp>
        <p:nvSpPr>
          <p:cNvPr id="6" name="Subtitle 2">
            <a:extLst>
              <a:ext uri="{FF2B5EF4-FFF2-40B4-BE49-F238E27FC236}">
                <a16:creationId xmlns:a16="http://schemas.microsoft.com/office/drawing/2014/main" id="{5C517750-616B-5E81-3D72-7D4F4BCA6536}"/>
              </a:ext>
            </a:extLst>
          </p:cNvPr>
          <p:cNvSpPr txBox="1">
            <a:spLocks/>
          </p:cNvSpPr>
          <p:nvPr/>
        </p:nvSpPr>
        <p:spPr>
          <a:xfrm>
            <a:off x="2090928" y="2363295"/>
            <a:ext cx="6300300" cy="32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1pPr>
            <a:lvl2pPr marR="0" lvl="1"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2pPr>
            <a:lvl3pPr marR="0" lvl="2"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3pPr>
            <a:lvl4pPr marR="0" lvl="3"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4pPr>
            <a:lvl5pPr marR="0" lvl="4"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5pPr>
            <a:lvl6pPr marR="0" lvl="5"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6pPr>
            <a:lvl7pPr marR="0" lvl="6"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7pPr>
            <a:lvl8pPr marR="0" lvl="7"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8pPr>
            <a:lvl9pPr marR="0" lvl="8" algn="l" rtl="0">
              <a:lnSpc>
                <a:spcPct val="100000"/>
              </a:lnSpc>
              <a:spcBef>
                <a:spcPts val="0"/>
              </a:spcBef>
              <a:spcAft>
                <a:spcPts val="0"/>
              </a:spcAft>
              <a:buClr>
                <a:schemeClr val="dk2"/>
              </a:buClr>
              <a:buSzPts val="1600"/>
              <a:buFont typeface="Roboto Mono"/>
              <a:buNone/>
              <a:defRPr sz="1600" b="0" i="0" u="none" strike="noStrike" cap="none">
                <a:solidFill>
                  <a:schemeClr val="dk2"/>
                </a:solidFill>
                <a:latin typeface="Roboto Mono"/>
                <a:ea typeface="Roboto Mono"/>
                <a:cs typeface="Roboto Mono"/>
                <a:sym typeface="Roboto Mono"/>
              </a:defRPr>
            </a:lvl9pPr>
          </a:lstStyle>
          <a:p>
            <a:r>
              <a:rPr lang="es-MX" err="1"/>
              <a:t>About.jsx</a:t>
            </a:r>
            <a:endParaRPr lang="es-MX"/>
          </a:p>
        </p:txBody>
      </p:sp>
      <p:pic>
        <p:nvPicPr>
          <p:cNvPr id="8" name="Picture 7">
            <a:extLst>
              <a:ext uri="{FF2B5EF4-FFF2-40B4-BE49-F238E27FC236}">
                <a16:creationId xmlns:a16="http://schemas.microsoft.com/office/drawing/2014/main" id="{9E832EFA-34E8-1367-3F2C-AD961BFDAC6F}"/>
              </a:ext>
            </a:extLst>
          </p:cNvPr>
          <p:cNvPicPr>
            <a:picLocks noChangeAspect="1"/>
          </p:cNvPicPr>
          <p:nvPr/>
        </p:nvPicPr>
        <p:blipFill>
          <a:blip r:embed="rId4"/>
          <a:stretch>
            <a:fillRect/>
          </a:stretch>
        </p:blipFill>
        <p:spPr>
          <a:xfrm>
            <a:off x="2139822" y="1765103"/>
            <a:ext cx="4978656" cy="406421"/>
          </a:xfrm>
          <a:prstGeom prst="rect">
            <a:avLst/>
          </a:prstGeom>
        </p:spPr>
      </p:pic>
      <p:pic>
        <p:nvPicPr>
          <p:cNvPr id="10" name="Picture 9">
            <a:extLst>
              <a:ext uri="{FF2B5EF4-FFF2-40B4-BE49-F238E27FC236}">
                <a16:creationId xmlns:a16="http://schemas.microsoft.com/office/drawing/2014/main" id="{7AB15433-712A-DC0A-FC2A-56B1BB7E3B1D}"/>
              </a:ext>
            </a:extLst>
          </p:cNvPr>
          <p:cNvPicPr>
            <a:picLocks noChangeAspect="1"/>
          </p:cNvPicPr>
          <p:nvPr/>
        </p:nvPicPr>
        <p:blipFill>
          <a:blip r:embed="rId5"/>
          <a:stretch>
            <a:fillRect/>
          </a:stretch>
        </p:blipFill>
        <p:spPr>
          <a:xfrm>
            <a:off x="2139822" y="2858511"/>
            <a:ext cx="4407126" cy="361969"/>
          </a:xfrm>
          <a:prstGeom prst="rect">
            <a:avLst/>
          </a:prstGeom>
        </p:spPr>
      </p:pic>
      <p:pic>
        <p:nvPicPr>
          <p:cNvPr id="12" name="Picture 11">
            <a:extLst>
              <a:ext uri="{FF2B5EF4-FFF2-40B4-BE49-F238E27FC236}">
                <a16:creationId xmlns:a16="http://schemas.microsoft.com/office/drawing/2014/main" id="{8EE48BE1-2478-D985-2B8F-6425885C6A72}"/>
              </a:ext>
            </a:extLst>
          </p:cNvPr>
          <p:cNvPicPr>
            <a:picLocks noChangeAspect="1"/>
          </p:cNvPicPr>
          <p:nvPr/>
        </p:nvPicPr>
        <p:blipFill>
          <a:blip r:embed="rId6"/>
          <a:stretch>
            <a:fillRect/>
          </a:stretch>
        </p:blipFill>
        <p:spPr>
          <a:xfrm>
            <a:off x="2139822" y="4024700"/>
            <a:ext cx="4978656" cy="349268"/>
          </a:xfrm>
          <a:prstGeom prst="rect">
            <a:avLst/>
          </a:prstGeom>
        </p:spPr>
      </p:pic>
    </p:spTree>
    <p:extLst>
      <p:ext uri="{BB962C8B-B14F-4D97-AF65-F5344CB8AC3E}">
        <p14:creationId xmlns:p14="http://schemas.microsoft.com/office/powerpoint/2010/main" val="3158431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290408C-FF2D-6417-6241-E4F079556813}"/>
              </a:ext>
            </a:extLst>
          </p:cNvPr>
          <p:cNvGrpSpPr/>
          <p:nvPr/>
        </p:nvGrpSpPr>
        <p:grpSpPr>
          <a:xfrm>
            <a:off x="2014337" y="1495553"/>
            <a:ext cx="9842757" cy="6135474"/>
            <a:chOff x="3488688" y="1917505"/>
            <a:chExt cx="8925577" cy="5143500"/>
          </a:xfrm>
        </p:grpSpPr>
        <p:pic>
          <p:nvPicPr>
            <p:cNvPr id="11" name="Google Shape;5588;p277">
              <a:extLst>
                <a:ext uri="{FF2B5EF4-FFF2-40B4-BE49-F238E27FC236}">
                  <a16:creationId xmlns:a16="http://schemas.microsoft.com/office/drawing/2014/main" id="{54704153-9AF7-B52B-197A-4B7C97C6AA49}"/>
                </a:ext>
              </a:extLst>
            </p:cNvPr>
            <p:cNvPicPr preferRelativeResize="0"/>
            <p:nvPr/>
          </p:nvPicPr>
          <p:blipFill rotWithShape="1">
            <a:blip r:embed="rId3">
              <a:alphaModFix/>
            </a:blip>
            <a:srcRect/>
            <a:stretch/>
          </p:blipFill>
          <p:spPr>
            <a:xfrm>
              <a:off x="3488688" y="1917505"/>
              <a:ext cx="5143500" cy="5143500"/>
            </a:xfrm>
            <a:prstGeom prst="rect">
              <a:avLst/>
            </a:prstGeom>
            <a:noFill/>
            <a:ln>
              <a:noFill/>
            </a:ln>
          </p:spPr>
        </p:pic>
        <p:sp>
          <p:nvSpPr>
            <p:cNvPr id="12" name="Google Shape;5589;p277">
              <a:extLst>
                <a:ext uri="{FF2B5EF4-FFF2-40B4-BE49-F238E27FC236}">
                  <a16:creationId xmlns:a16="http://schemas.microsoft.com/office/drawing/2014/main" id="{033BC159-A2B0-EA86-02B1-440FBDDD41A3}"/>
                </a:ext>
              </a:extLst>
            </p:cNvPr>
            <p:cNvSpPr/>
            <p:nvPr/>
          </p:nvSpPr>
          <p:spPr>
            <a:xfrm>
              <a:off x="5617368" y="2248451"/>
              <a:ext cx="6796800" cy="2754147"/>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13" name="Google Shape;5590;p277">
              <a:extLst>
                <a:ext uri="{FF2B5EF4-FFF2-40B4-BE49-F238E27FC236}">
                  <a16:creationId xmlns:a16="http://schemas.microsoft.com/office/drawing/2014/main" id="{F06AC0AB-781E-C90E-6B53-99E941D6A008}"/>
                </a:ext>
              </a:extLst>
            </p:cNvPr>
            <p:cNvPicPr preferRelativeResize="0"/>
            <p:nvPr/>
          </p:nvPicPr>
          <p:blipFill rotWithShape="1">
            <a:blip r:embed="rId4">
              <a:alphaModFix/>
            </a:blip>
            <a:srcRect/>
            <a:stretch/>
          </p:blipFill>
          <p:spPr>
            <a:xfrm>
              <a:off x="5604446" y="2248444"/>
              <a:ext cx="6809819" cy="284335"/>
            </a:xfrm>
            <a:prstGeom prst="rect">
              <a:avLst/>
            </a:prstGeom>
            <a:noFill/>
            <a:ln>
              <a:noFill/>
            </a:ln>
          </p:spPr>
        </p:pic>
      </p:grpSp>
      <p:sp>
        <p:nvSpPr>
          <p:cNvPr id="2" name="Title 1">
            <a:extLst>
              <a:ext uri="{FF2B5EF4-FFF2-40B4-BE49-F238E27FC236}">
                <a16:creationId xmlns:a16="http://schemas.microsoft.com/office/drawing/2014/main" id="{0C6EAEEB-A7C3-FDDC-8C56-DCBC070BEE1A}"/>
              </a:ext>
            </a:extLst>
          </p:cNvPr>
          <p:cNvSpPr>
            <a:spLocks noGrp="1"/>
          </p:cNvSpPr>
          <p:nvPr>
            <p:ph type="title"/>
          </p:nvPr>
        </p:nvSpPr>
        <p:spPr>
          <a:xfrm>
            <a:off x="2094828" y="416120"/>
            <a:ext cx="6296400" cy="595200"/>
          </a:xfrm>
        </p:spPr>
        <p:txBody>
          <a:bodyPr/>
          <a:lstStyle/>
          <a:p>
            <a:r>
              <a:rPr lang="es-MX" sz="3200"/>
              <a:t>3. </a:t>
            </a:r>
            <a:r>
              <a:rPr lang="en-US" sz="3200"/>
              <a:t>Add items you've worked on</a:t>
            </a:r>
            <a:endParaRPr lang="es-MX" sz="3200"/>
          </a:p>
        </p:txBody>
      </p:sp>
      <p:sp>
        <p:nvSpPr>
          <p:cNvPr id="3" name="Subtitle 2">
            <a:extLst>
              <a:ext uri="{FF2B5EF4-FFF2-40B4-BE49-F238E27FC236}">
                <a16:creationId xmlns:a16="http://schemas.microsoft.com/office/drawing/2014/main" id="{E98DA26A-1D06-A9CC-1DE4-7519F6322F91}"/>
              </a:ext>
            </a:extLst>
          </p:cNvPr>
          <p:cNvSpPr>
            <a:spLocks noGrp="1"/>
          </p:cNvSpPr>
          <p:nvPr>
            <p:ph type="subTitle" idx="1"/>
          </p:nvPr>
        </p:nvSpPr>
        <p:spPr>
          <a:xfrm>
            <a:off x="2094828" y="1015762"/>
            <a:ext cx="6300300" cy="320100"/>
          </a:xfrm>
        </p:spPr>
        <p:txBody>
          <a:bodyPr/>
          <a:lstStyle/>
          <a:p>
            <a:r>
              <a:rPr lang="en-US" sz="1400"/>
              <a:t>Go to </a:t>
            </a:r>
            <a:r>
              <a:rPr lang="en-US" sz="1400" err="1"/>
              <a:t>Portfolio.jsx</a:t>
            </a:r>
            <a:r>
              <a:rPr lang="en-US" sz="1400"/>
              <a:t> to the </a:t>
            </a:r>
            <a:r>
              <a:rPr lang="en-US" sz="1400" err="1"/>
              <a:t>projectList</a:t>
            </a:r>
            <a:r>
              <a:rPr lang="en-US" sz="1400"/>
              <a:t> variable. </a:t>
            </a:r>
          </a:p>
          <a:p>
            <a:r>
              <a:rPr lang="en-US" sz="1400"/>
              <a:t>This is a JavaScript array of objects. Each item you want to highlight needs: title, description and URL.</a:t>
            </a:r>
          </a:p>
          <a:p>
            <a:endParaRPr lang="es-MX" sz="1400"/>
          </a:p>
        </p:txBody>
      </p:sp>
      <p:pic>
        <p:nvPicPr>
          <p:cNvPr id="4" name="Google Shape;1372;p119">
            <a:extLst>
              <a:ext uri="{FF2B5EF4-FFF2-40B4-BE49-F238E27FC236}">
                <a16:creationId xmlns:a16="http://schemas.microsoft.com/office/drawing/2014/main" id="{06F2C4FE-DB80-3B39-2E67-CED5DD196235}"/>
              </a:ext>
            </a:extLst>
          </p:cNvPr>
          <p:cNvPicPr preferRelativeResize="0"/>
          <p:nvPr/>
        </p:nvPicPr>
        <p:blipFill rotWithShape="1">
          <a:blip r:embed="rId5">
            <a:alphaModFix/>
          </a:blip>
          <a:srcRect/>
          <a:stretch/>
        </p:blipFill>
        <p:spPr>
          <a:xfrm>
            <a:off x="834741" y="2185987"/>
            <a:ext cx="771525" cy="771525"/>
          </a:xfrm>
          <a:prstGeom prst="rect">
            <a:avLst/>
          </a:prstGeom>
          <a:noFill/>
          <a:ln>
            <a:noFill/>
          </a:ln>
        </p:spPr>
      </p:pic>
      <p:pic>
        <p:nvPicPr>
          <p:cNvPr id="8" name="Picture 7">
            <a:extLst>
              <a:ext uri="{FF2B5EF4-FFF2-40B4-BE49-F238E27FC236}">
                <a16:creationId xmlns:a16="http://schemas.microsoft.com/office/drawing/2014/main" id="{7B285472-A445-F311-19F4-8F038F2267FA}"/>
              </a:ext>
            </a:extLst>
          </p:cNvPr>
          <p:cNvPicPr>
            <a:picLocks noChangeAspect="1"/>
          </p:cNvPicPr>
          <p:nvPr/>
        </p:nvPicPr>
        <p:blipFill>
          <a:blip r:embed="rId6"/>
          <a:stretch>
            <a:fillRect/>
          </a:stretch>
        </p:blipFill>
        <p:spPr>
          <a:xfrm>
            <a:off x="4379071" y="2189467"/>
            <a:ext cx="4808733" cy="2954033"/>
          </a:xfrm>
          <a:prstGeom prst="rect">
            <a:avLst/>
          </a:prstGeom>
        </p:spPr>
      </p:pic>
    </p:spTree>
    <p:extLst>
      <p:ext uri="{BB962C8B-B14F-4D97-AF65-F5344CB8AC3E}">
        <p14:creationId xmlns:p14="http://schemas.microsoft.com/office/powerpoint/2010/main" val="3914923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123"/>
          <p:cNvSpPr txBox="1">
            <a:spLocks noGrp="1"/>
          </p:cNvSpPr>
          <p:nvPr>
            <p:ph type="title"/>
          </p:nvPr>
        </p:nvSpPr>
        <p:spPr>
          <a:xfrm>
            <a:off x="457200" y="512600"/>
            <a:ext cx="7115100" cy="3683100"/>
          </a:xfrm>
          <a:prstGeom prst="rect">
            <a:avLst/>
          </a:prstGeom>
        </p:spPr>
        <p:txBody>
          <a:bodyPr spcFirstLastPara="1" wrap="square" lIns="34275" tIns="17150" rIns="34275" bIns="17150" anchor="ctr" anchorCtr="0">
            <a:noAutofit/>
          </a:bodyPr>
          <a:lstStyle/>
          <a:p>
            <a:pPr marL="0" lvl="0" indent="0" algn="l" rtl="0">
              <a:spcBef>
                <a:spcPts val="0"/>
              </a:spcBef>
              <a:spcAft>
                <a:spcPts val="0"/>
              </a:spcAft>
              <a:buNone/>
            </a:pPr>
            <a:r>
              <a:rPr lang="en-US" sz="3600"/>
              <a:t> Deploy your web application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AA176-4105-33AD-A41E-43389AB161C5}"/>
              </a:ext>
            </a:extLst>
          </p:cNvPr>
          <p:cNvSpPr>
            <a:spLocks noGrp="1"/>
          </p:cNvSpPr>
          <p:nvPr>
            <p:ph type="title"/>
          </p:nvPr>
        </p:nvSpPr>
        <p:spPr/>
        <p:txBody>
          <a:bodyPr/>
          <a:lstStyle/>
          <a:p>
            <a:r>
              <a:rPr lang="es-MX"/>
              <a:t>Azure </a:t>
            </a:r>
            <a:r>
              <a:rPr lang="es-MX" err="1"/>
              <a:t>Static</a:t>
            </a:r>
            <a:r>
              <a:rPr lang="es-MX"/>
              <a:t> Web Apps</a:t>
            </a:r>
          </a:p>
        </p:txBody>
      </p:sp>
      <p:sp>
        <p:nvSpPr>
          <p:cNvPr id="3" name="Subtitle 2">
            <a:extLst>
              <a:ext uri="{FF2B5EF4-FFF2-40B4-BE49-F238E27FC236}">
                <a16:creationId xmlns:a16="http://schemas.microsoft.com/office/drawing/2014/main" id="{F83801E9-16C1-1335-7959-EF8ED00E4AB8}"/>
              </a:ext>
            </a:extLst>
          </p:cNvPr>
          <p:cNvSpPr>
            <a:spLocks noGrp="1"/>
          </p:cNvSpPr>
          <p:nvPr>
            <p:ph type="subTitle" idx="1"/>
          </p:nvPr>
        </p:nvSpPr>
        <p:spPr>
          <a:xfrm>
            <a:off x="487136" y="3940302"/>
            <a:ext cx="5120700" cy="594300"/>
          </a:xfrm>
        </p:spPr>
        <p:txBody>
          <a:bodyPr/>
          <a:lstStyle/>
          <a:p>
            <a:r>
              <a:rPr lang="es-MX" err="1"/>
              <a:t>With</a:t>
            </a:r>
            <a:r>
              <a:rPr lang="es-MX"/>
              <a:t> </a:t>
            </a:r>
            <a:r>
              <a:rPr lang="es-MX" err="1"/>
              <a:t>your</a:t>
            </a:r>
            <a:r>
              <a:rPr lang="es-MX"/>
              <a:t> Project open in </a:t>
            </a:r>
            <a:r>
              <a:rPr lang="es-MX" err="1"/>
              <a:t>Codespaces</a:t>
            </a:r>
            <a:r>
              <a:rPr lang="es-MX"/>
              <a:t> </a:t>
            </a:r>
            <a:r>
              <a:rPr lang="es-MX" err="1"/>
              <a:t>follow</a:t>
            </a:r>
            <a:r>
              <a:rPr lang="es-MX"/>
              <a:t> </a:t>
            </a:r>
            <a:r>
              <a:rPr lang="es-MX" err="1"/>
              <a:t>the</a:t>
            </a:r>
            <a:r>
              <a:rPr lang="es-MX"/>
              <a:t> </a:t>
            </a:r>
            <a:r>
              <a:rPr lang="es-MX" err="1"/>
              <a:t>next</a:t>
            </a:r>
            <a:r>
              <a:rPr lang="es-MX"/>
              <a:t> </a:t>
            </a:r>
            <a:r>
              <a:rPr lang="es-MX" err="1"/>
              <a:t>steps</a:t>
            </a:r>
            <a:endParaRPr lang="es-MX"/>
          </a:p>
        </p:txBody>
      </p:sp>
    </p:spTree>
    <p:extLst>
      <p:ext uri="{BB962C8B-B14F-4D97-AF65-F5344CB8AC3E}">
        <p14:creationId xmlns:p14="http://schemas.microsoft.com/office/powerpoint/2010/main" val="2717162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E7D8C-9CC1-5597-469E-0C222C9D4D7A}"/>
              </a:ext>
            </a:extLst>
          </p:cNvPr>
          <p:cNvSpPr>
            <a:spLocks noGrp="1"/>
          </p:cNvSpPr>
          <p:nvPr>
            <p:ph type="title"/>
          </p:nvPr>
        </p:nvSpPr>
        <p:spPr/>
        <p:txBody>
          <a:bodyPr/>
          <a:lstStyle/>
          <a:p>
            <a:r>
              <a:rPr lang="es-MX"/>
              <a:t>GitHub Pages</a:t>
            </a:r>
          </a:p>
        </p:txBody>
      </p:sp>
      <p:sp>
        <p:nvSpPr>
          <p:cNvPr id="3" name="Subtitle 2">
            <a:extLst>
              <a:ext uri="{FF2B5EF4-FFF2-40B4-BE49-F238E27FC236}">
                <a16:creationId xmlns:a16="http://schemas.microsoft.com/office/drawing/2014/main" id="{86C27AAF-B07F-7FC6-62F9-C224338DD341}"/>
              </a:ext>
            </a:extLst>
          </p:cNvPr>
          <p:cNvSpPr>
            <a:spLocks noGrp="1"/>
          </p:cNvSpPr>
          <p:nvPr>
            <p:ph type="subTitle" idx="1"/>
          </p:nvPr>
        </p:nvSpPr>
        <p:spPr>
          <a:xfrm>
            <a:off x="487136" y="3851402"/>
            <a:ext cx="5120700" cy="594300"/>
          </a:xfrm>
        </p:spPr>
        <p:txBody>
          <a:bodyPr/>
          <a:lstStyle/>
          <a:p>
            <a:r>
              <a:rPr lang="es-MX" err="1"/>
              <a:t>With</a:t>
            </a:r>
            <a:r>
              <a:rPr lang="es-MX"/>
              <a:t> </a:t>
            </a:r>
            <a:r>
              <a:rPr lang="es-MX" err="1"/>
              <a:t>your</a:t>
            </a:r>
            <a:r>
              <a:rPr lang="es-MX"/>
              <a:t> Project open in </a:t>
            </a:r>
            <a:r>
              <a:rPr lang="es-MX" err="1"/>
              <a:t>Codespaces</a:t>
            </a:r>
            <a:r>
              <a:rPr lang="es-MX"/>
              <a:t> </a:t>
            </a:r>
            <a:r>
              <a:rPr lang="es-MX" err="1"/>
              <a:t>follow</a:t>
            </a:r>
            <a:r>
              <a:rPr lang="es-MX"/>
              <a:t> </a:t>
            </a:r>
            <a:r>
              <a:rPr lang="es-MX" err="1"/>
              <a:t>the</a:t>
            </a:r>
            <a:r>
              <a:rPr lang="es-MX"/>
              <a:t> </a:t>
            </a:r>
            <a:r>
              <a:rPr lang="es-MX" err="1"/>
              <a:t>next</a:t>
            </a:r>
            <a:r>
              <a:rPr lang="es-MX"/>
              <a:t> </a:t>
            </a:r>
            <a:r>
              <a:rPr lang="es-MX" err="1"/>
              <a:t>steps</a:t>
            </a:r>
            <a:endParaRPr lang="es-MX"/>
          </a:p>
        </p:txBody>
      </p:sp>
    </p:spTree>
    <p:extLst>
      <p:ext uri="{BB962C8B-B14F-4D97-AF65-F5344CB8AC3E}">
        <p14:creationId xmlns:p14="http://schemas.microsoft.com/office/powerpoint/2010/main" val="423200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6CEFE4C-7B47-601F-E069-7E21699ED9C4}"/>
              </a:ext>
            </a:extLst>
          </p:cNvPr>
          <p:cNvSpPr>
            <a:spLocks noGrp="1"/>
          </p:cNvSpPr>
          <p:nvPr>
            <p:ph type="pic" idx="2"/>
          </p:nvPr>
        </p:nvSpPr>
        <p:spPr/>
      </p:sp>
      <p:sp>
        <p:nvSpPr>
          <p:cNvPr id="3" name="Title 2">
            <a:extLst>
              <a:ext uri="{FF2B5EF4-FFF2-40B4-BE49-F238E27FC236}">
                <a16:creationId xmlns:a16="http://schemas.microsoft.com/office/drawing/2014/main" id="{E3B893B6-62DC-77D8-68A7-13A1776F3B8C}"/>
              </a:ext>
            </a:extLst>
          </p:cNvPr>
          <p:cNvSpPr>
            <a:spLocks noGrp="1"/>
          </p:cNvSpPr>
          <p:nvPr>
            <p:ph type="title"/>
          </p:nvPr>
        </p:nvSpPr>
        <p:spPr/>
        <p:txBody>
          <a:bodyPr/>
          <a:lstStyle/>
          <a:p>
            <a:endParaRPr lang="es-MX"/>
          </a:p>
        </p:txBody>
      </p:sp>
      <p:sp>
        <p:nvSpPr>
          <p:cNvPr id="4" name="Subtitle 3">
            <a:extLst>
              <a:ext uri="{FF2B5EF4-FFF2-40B4-BE49-F238E27FC236}">
                <a16:creationId xmlns:a16="http://schemas.microsoft.com/office/drawing/2014/main" id="{2AF26048-9EE6-12B3-87BF-8CA79A85152B}"/>
              </a:ext>
            </a:extLst>
          </p:cNvPr>
          <p:cNvSpPr>
            <a:spLocks noGrp="1"/>
          </p:cNvSpPr>
          <p:nvPr>
            <p:ph type="subTitle" idx="1"/>
          </p:nvPr>
        </p:nvSpPr>
        <p:spPr/>
        <p:txBody>
          <a:bodyPr/>
          <a:lstStyle/>
          <a:p>
            <a:endParaRPr lang="es-MX"/>
          </a:p>
        </p:txBody>
      </p:sp>
      <p:sp>
        <p:nvSpPr>
          <p:cNvPr id="5" name="Subtitle 4">
            <a:extLst>
              <a:ext uri="{FF2B5EF4-FFF2-40B4-BE49-F238E27FC236}">
                <a16:creationId xmlns:a16="http://schemas.microsoft.com/office/drawing/2014/main" id="{25587629-E582-5111-B46C-16627BC15CBB}"/>
              </a:ext>
            </a:extLst>
          </p:cNvPr>
          <p:cNvSpPr>
            <a:spLocks noGrp="1"/>
          </p:cNvSpPr>
          <p:nvPr>
            <p:ph type="subTitle" idx="3"/>
          </p:nvPr>
        </p:nvSpPr>
        <p:spPr/>
        <p:txBody>
          <a:bodyPr/>
          <a:lstStyle/>
          <a:p>
            <a:endParaRPr lang="es-MX"/>
          </a:p>
        </p:txBody>
      </p:sp>
    </p:spTree>
    <p:extLst>
      <p:ext uri="{BB962C8B-B14F-4D97-AF65-F5344CB8AC3E}">
        <p14:creationId xmlns:p14="http://schemas.microsoft.com/office/powerpoint/2010/main" val="27391543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AE968-D86E-C89B-9094-105299A56C93}"/>
              </a:ext>
            </a:extLst>
          </p:cNvPr>
          <p:cNvSpPr>
            <a:spLocks noGrp="1"/>
          </p:cNvSpPr>
          <p:nvPr>
            <p:ph type="title"/>
          </p:nvPr>
        </p:nvSpPr>
        <p:spPr/>
        <p:txBody>
          <a:bodyPr/>
          <a:lstStyle/>
          <a:p>
            <a:r>
              <a:rPr lang="es-MX"/>
              <a:t>Next </a:t>
            </a:r>
            <a:r>
              <a:rPr lang="es-MX" err="1"/>
              <a:t>Challenges</a:t>
            </a:r>
            <a:endParaRPr lang="es-MX"/>
          </a:p>
        </p:txBody>
      </p:sp>
      <p:sp>
        <p:nvSpPr>
          <p:cNvPr id="3" name="Subtitle 2">
            <a:extLst>
              <a:ext uri="{FF2B5EF4-FFF2-40B4-BE49-F238E27FC236}">
                <a16:creationId xmlns:a16="http://schemas.microsoft.com/office/drawing/2014/main" id="{A693BF63-FE3B-1038-8106-A7F941FDC81E}"/>
              </a:ext>
            </a:extLst>
          </p:cNvPr>
          <p:cNvSpPr>
            <a:spLocks noGrp="1"/>
          </p:cNvSpPr>
          <p:nvPr>
            <p:ph type="subTitle" idx="1"/>
          </p:nvPr>
        </p:nvSpPr>
        <p:spPr/>
        <p:txBody>
          <a:bodyPr/>
          <a:lstStyle/>
          <a:p>
            <a:r>
              <a:rPr lang="en-US"/>
              <a:t>2. Update to smooth scroll to a section</a:t>
            </a:r>
            <a:endParaRPr lang="es-MX"/>
          </a:p>
        </p:txBody>
      </p:sp>
      <p:sp>
        <p:nvSpPr>
          <p:cNvPr id="5" name="Subtitle 4">
            <a:extLst>
              <a:ext uri="{FF2B5EF4-FFF2-40B4-BE49-F238E27FC236}">
                <a16:creationId xmlns:a16="http://schemas.microsoft.com/office/drawing/2014/main" id="{34C60853-37A1-4E2A-1F67-6DCD46B67C41}"/>
              </a:ext>
            </a:extLst>
          </p:cNvPr>
          <p:cNvSpPr>
            <a:spLocks noGrp="1"/>
          </p:cNvSpPr>
          <p:nvPr>
            <p:ph type="subTitle" idx="3"/>
          </p:nvPr>
        </p:nvSpPr>
        <p:spPr/>
        <p:txBody>
          <a:bodyPr/>
          <a:lstStyle/>
          <a:p>
            <a:r>
              <a:rPr lang="en-US"/>
              <a:t>4. Add a new section</a:t>
            </a:r>
            <a:endParaRPr lang="es-MX"/>
          </a:p>
        </p:txBody>
      </p:sp>
      <p:sp>
        <p:nvSpPr>
          <p:cNvPr id="7" name="Subtitle 6">
            <a:extLst>
              <a:ext uri="{FF2B5EF4-FFF2-40B4-BE49-F238E27FC236}">
                <a16:creationId xmlns:a16="http://schemas.microsoft.com/office/drawing/2014/main" id="{0C61F7F0-297E-21B2-F87F-F4FFC9DC03AD}"/>
              </a:ext>
            </a:extLst>
          </p:cNvPr>
          <p:cNvSpPr>
            <a:spLocks noGrp="1"/>
          </p:cNvSpPr>
          <p:nvPr>
            <p:ph type="subTitle" idx="5"/>
          </p:nvPr>
        </p:nvSpPr>
        <p:spPr>
          <a:xfrm>
            <a:off x="4163900" y="584000"/>
            <a:ext cx="1755600" cy="514550"/>
          </a:xfrm>
        </p:spPr>
        <p:txBody>
          <a:bodyPr/>
          <a:lstStyle/>
          <a:p>
            <a:r>
              <a:rPr lang="es-MX"/>
              <a:t>1. </a:t>
            </a:r>
            <a:r>
              <a:rPr lang="es-MX" err="1"/>
              <a:t>Customize</a:t>
            </a:r>
            <a:r>
              <a:rPr lang="es-MX"/>
              <a:t> </a:t>
            </a:r>
            <a:r>
              <a:rPr lang="es-MX" err="1"/>
              <a:t>your</a:t>
            </a:r>
            <a:r>
              <a:rPr lang="es-MX"/>
              <a:t> </a:t>
            </a:r>
            <a:r>
              <a:rPr lang="es-MX" err="1"/>
              <a:t>Codespace</a:t>
            </a:r>
            <a:endParaRPr lang="es-MX"/>
          </a:p>
        </p:txBody>
      </p:sp>
      <p:sp>
        <p:nvSpPr>
          <p:cNvPr id="9" name="Subtitle 8">
            <a:extLst>
              <a:ext uri="{FF2B5EF4-FFF2-40B4-BE49-F238E27FC236}">
                <a16:creationId xmlns:a16="http://schemas.microsoft.com/office/drawing/2014/main" id="{7A2B1305-F234-FCEE-EC7D-94FC3A451599}"/>
              </a:ext>
            </a:extLst>
          </p:cNvPr>
          <p:cNvSpPr>
            <a:spLocks noGrp="1"/>
          </p:cNvSpPr>
          <p:nvPr>
            <p:ph type="subTitle" idx="7"/>
          </p:nvPr>
        </p:nvSpPr>
        <p:spPr/>
        <p:txBody>
          <a:bodyPr/>
          <a:lstStyle/>
          <a:p>
            <a:r>
              <a:rPr lang="es-MX"/>
              <a:t>3. </a:t>
            </a:r>
            <a:r>
              <a:rPr lang="es-MX" err="1"/>
              <a:t>Animate</a:t>
            </a:r>
            <a:r>
              <a:rPr lang="es-MX"/>
              <a:t> </a:t>
            </a:r>
            <a:r>
              <a:rPr lang="es-MX" err="1"/>
              <a:t>desk</a:t>
            </a:r>
            <a:r>
              <a:rPr lang="es-MX"/>
              <a:t> </a:t>
            </a:r>
            <a:r>
              <a:rPr lang="es-MX" err="1"/>
              <a:t>photo</a:t>
            </a:r>
            <a:endParaRPr lang="es-MX"/>
          </a:p>
        </p:txBody>
      </p:sp>
      <p:sp>
        <p:nvSpPr>
          <p:cNvPr id="10" name="Subtitle 9">
            <a:extLst>
              <a:ext uri="{FF2B5EF4-FFF2-40B4-BE49-F238E27FC236}">
                <a16:creationId xmlns:a16="http://schemas.microsoft.com/office/drawing/2014/main" id="{B38D98D0-ED83-96B5-EA41-DDFDE7353D8E}"/>
              </a:ext>
            </a:extLst>
          </p:cNvPr>
          <p:cNvSpPr>
            <a:spLocks noGrp="1"/>
          </p:cNvSpPr>
          <p:nvPr>
            <p:ph type="subTitle" idx="8"/>
          </p:nvPr>
        </p:nvSpPr>
        <p:spPr>
          <a:xfrm>
            <a:off x="497829" y="3212942"/>
            <a:ext cx="2448571" cy="530400"/>
          </a:xfrm>
        </p:spPr>
        <p:txBody>
          <a:bodyPr/>
          <a:lstStyle/>
          <a:p>
            <a:r>
              <a:rPr lang="es-MX" sz="1600" err="1"/>
              <a:t>Follow</a:t>
            </a:r>
            <a:r>
              <a:rPr lang="es-MX" sz="1600"/>
              <a:t> </a:t>
            </a:r>
            <a:r>
              <a:rPr lang="es-MX" sz="1600" err="1"/>
              <a:t>the</a:t>
            </a:r>
            <a:r>
              <a:rPr lang="es-MX" sz="1600"/>
              <a:t> </a:t>
            </a:r>
            <a:r>
              <a:rPr lang="es-MX" sz="1600" err="1"/>
              <a:t>steps</a:t>
            </a:r>
            <a:r>
              <a:rPr lang="es-MX" sz="1600"/>
              <a:t>, </a:t>
            </a:r>
            <a:r>
              <a:rPr lang="es-MX" sz="1600" err="1">
                <a:hlinkClick r:id="rId2"/>
              </a:rPr>
              <a:t>here</a:t>
            </a:r>
            <a:r>
              <a:rPr lang="es-MX" sz="1600"/>
              <a:t>.</a:t>
            </a:r>
          </a:p>
        </p:txBody>
      </p:sp>
    </p:spTree>
    <p:extLst>
      <p:ext uri="{BB962C8B-B14F-4D97-AF65-F5344CB8AC3E}">
        <p14:creationId xmlns:p14="http://schemas.microsoft.com/office/powerpoint/2010/main" val="1609948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125"/>
          <p:cNvSpPr txBox="1">
            <a:spLocks noGrp="1"/>
          </p:cNvSpPr>
          <p:nvPr>
            <p:ph type="subTitle" idx="1"/>
          </p:nvPr>
        </p:nvSpPr>
        <p:spPr>
          <a:xfrm>
            <a:off x="5227320" y="1392131"/>
            <a:ext cx="3429000" cy="292500"/>
          </a:xfrm>
          <a:prstGeom prst="rect">
            <a:avLst/>
          </a:prstGeom>
        </p:spPr>
        <p:txBody>
          <a:bodyPr spcFirstLastPara="1" wrap="square" lIns="91425" tIns="91425" rIns="91425" bIns="91425" anchor="t" anchorCtr="0">
            <a:noAutofit/>
          </a:bodyPr>
          <a:lstStyle/>
          <a:p>
            <a:r>
              <a:rPr lang="es-MX" sz="1800" b="0" i="0" u="none" strike="noStrike">
                <a:solidFill>
                  <a:srgbClr val="C9D1D9"/>
                </a:solidFill>
                <a:effectLst/>
                <a:latin typeface="+mj-lt"/>
                <a:hlinkClick r:id="rId3"/>
              </a:rPr>
              <a:t>GitHub </a:t>
            </a:r>
            <a:r>
              <a:rPr lang="es-MX" sz="1800" b="0" i="0" u="none" strike="noStrike" err="1">
                <a:solidFill>
                  <a:srgbClr val="C9D1D9"/>
                </a:solidFill>
                <a:effectLst/>
                <a:latin typeface="+mj-lt"/>
                <a:hlinkClick r:id="rId3"/>
              </a:rPr>
              <a:t>Codespaces</a:t>
            </a:r>
            <a:r>
              <a:rPr lang="es-MX" sz="1800" b="0" i="0" u="none" strike="noStrike">
                <a:solidFill>
                  <a:srgbClr val="C9D1D9"/>
                </a:solidFill>
                <a:effectLst/>
                <a:latin typeface="+mj-lt"/>
                <a:hlinkClick r:id="rId3"/>
              </a:rPr>
              <a:t> </a:t>
            </a:r>
            <a:r>
              <a:rPr lang="es-MX" sz="1800" b="0" i="0" u="none" strike="noStrike" err="1">
                <a:solidFill>
                  <a:srgbClr val="C9D1D9"/>
                </a:solidFill>
                <a:effectLst/>
                <a:latin typeface="+mj-lt"/>
                <a:hlinkClick r:id="rId3"/>
              </a:rPr>
              <a:t>docs</a:t>
            </a:r>
            <a:r>
              <a:rPr lang="es-MX" sz="1800" b="0" i="0" u="none" strike="noStrike">
                <a:solidFill>
                  <a:srgbClr val="C9D1D9"/>
                </a:solidFill>
                <a:effectLst/>
                <a:latin typeface="+mj-lt"/>
                <a:hlinkClick r:id="rId3"/>
              </a:rPr>
              <a:t> </a:t>
            </a:r>
            <a:r>
              <a:rPr lang="es-MX" sz="1800" b="0" i="0" u="none" strike="noStrike" err="1">
                <a:solidFill>
                  <a:srgbClr val="C9D1D9"/>
                </a:solidFill>
                <a:effectLst/>
                <a:latin typeface="+mj-lt"/>
                <a:hlinkClick r:id="rId3"/>
              </a:rPr>
              <a:t>overview</a:t>
            </a:r>
            <a:endParaRPr lang="es-MX" sz="1800" b="0" i="0">
              <a:solidFill>
                <a:srgbClr val="C9D1D9"/>
              </a:solidFill>
              <a:effectLst/>
              <a:latin typeface="+mj-lt"/>
            </a:endParaRPr>
          </a:p>
          <a:p>
            <a:pPr marL="0" lvl="0" indent="0" algn="l" rtl="0">
              <a:spcBef>
                <a:spcPts val="0"/>
              </a:spcBef>
              <a:spcAft>
                <a:spcPts val="0"/>
              </a:spcAft>
              <a:buNone/>
            </a:pPr>
            <a:endParaRPr sz="1800">
              <a:latin typeface="+mj-lt"/>
            </a:endParaRPr>
          </a:p>
        </p:txBody>
      </p:sp>
      <p:sp>
        <p:nvSpPr>
          <p:cNvPr id="1423" name="Google Shape;1423;p125"/>
          <p:cNvSpPr txBox="1">
            <a:spLocks noGrp="1"/>
          </p:cNvSpPr>
          <p:nvPr>
            <p:ph type="subTitle" idx="3"/>
          </p:nvPr>
        </p:nvSpPr>
        <p:spPr>
          <a:xfrm>
            <a:off x="5227320" y="2196803"/>
            <a:ext cx="3429000" cy="292500"/>
          </a:xfrm>
          <a:prstGeom prst="rect">
            <a:avLst/>
          </a:prstGeom>
        </p:spPr>
        <p:txBody>
          <a:bodyPr spcFirstLastPara="1" wrap="square" lIns="91425" tIns="91425" rIns="91425" bIns="91425" anchor="t" anchorCtr="0">
            <a:noAutofit/>
          </a:bodyPr>
          <a:lstStyle/>
          <a:p>
            <a:pPr algn="l"/>
            <a:r>
              <a:rPr lang="es-MX" b="0" i="0" u="none" strike="noStrike">
                <a:solidFill>
                  <a:srgbClr val="C9D1D9"/>
                </a:solidFill>
                <a:effectLst/>
                <a:latin typeface="+mj-lt"/>
                <a:hlinkClick r:id="rId4"/>
              </a:rPr>
              <a:t>Use </a:t>
            </a:r>
            <a:r>
              <a:rPr lang="es-MX" b="0" i="0" u="none" strike="noStrike" err="1">
                <a:solidFill>
                  <a:srgbClr val="C9D1D9"/>
                </a:solidFill>
                <a:effectLst/>
                <a:latin typeface="+mj-lt"/>
                <a:hlinkClick r:id="rId4"/>
              </a:rPr>
              <a:t>dev</a:t>
            </a:r>
            <a:r>
              <a:rPr lang="es-MX" b="0" i="0" u="none" strike="noStrike">
                <a:solidFill>
                  <a:srgbClr val="C9D1D9"/>
                </a:solidFill>
                <a:effectLst/>
                <a:latin typeface="+mj-lt"/>
                <a:hlinkClick r:id="rId4"/>
              </a:rPr>
              <a:t> </a:t>
            </a:r>
            <a:r>
              <a:rPr lang="es-MX" b="0" i="0" u="none" strike="noStrike" err="1">
                <a:solidFill>
                  <a:srgbClr val="C9D1D9"/>
                </a:solidFill>
                <a:effectLst/>
                <a:latin typeface="+mj-lt"/>
                <a:hlinkClick r:id="rId4"/>
              </a:rPr>
              <a:t>containers</a:t>
            </a:r>
            <a:r>
              <a:rPr lang="es-MX" b="0" i="0" u="none" strike="noStrike">
                <a:solidFill>
                  <a:srgbClr val="C9D1D9"/>
                </a:solidFill>
                <a:effectLst/>
                <a:latin typeface="+mj-lt"/>
                <a:hlinkClick r:id="rId4"/>
              </a:rPr>
              <a:t> </a:t>
            </a:r>
            <a:r>
              <a:rPr lang="es-MX" b="0" i="0" u="none" strike="noStrike" err="1">
                <a:solidFill>
                  <a:srgbClr val="C9D1D9"/>
                </a:solidFill>
                <a:effectLst/>
                <a:latin typeface="+mj-lt"/>
                <a:hlinkClick r:id="rId4"/>
              </a:rPr>
              <a:t>locally</a:t>
            </a:r>
            <a:endParaRPr lang="es-MX" b="0" i="0">
              <a:solidFill>
                <a:srgbClr val="C9D1D9"/>
              </a:solidFill>
              <a:effectLst/>
              <a:latin typeface="+mj-lt"/>
            </a:endParaRPr>
          </a:p>
        </p:txBody>
      </p:sp>
      <p:sp>
        <p:nvSpPr>
          <p:cNvPr id="1425" name="Google Shape;1425;p125"/>
          <p:cNvSpPr txBox="1">
            <a:spLocks noGrp="1"/>
          </p:cNvSpPr>
          <p:nvPr>
            <p:ph type="subTitle" idx="5"/>
          </p:nvPr>
        </p:nvSpPr>
        <p:spPr>
          <a:xfrm>
            <a:off x="5227320" y="2978231"/>
            <a:ext cx="3429000" cy="2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Additional questions</a:t>
            </a:r>
            <a:endParaRPr/>
          </a:p>
        </p:txBody>
      </p:sp>
      <p:sp>
        <p:nvSpPr>
          <p:cNvPr id="1427" name="Google Shape;1427;p125"/>
          <p:cNvSpPr txBox="1">
            <a:spLocks noGrp="1"/>
          </p:cNvSpPr>
          <p:nvPr>
            <p:ph type="title"/>
          </p:nvPr>
        </p:nvSpPr>
        <p:spPr>
          <a:xfrm>
            <a:off x="487680" y="385191"/>
            <a:ext cx="3583200" cy="1743000"/>
          </a:xfrm>
          <a:prstGeom prst="rect">
            <a:avLst/>
          </a:prstGeom>
        </p:spPr>
        <p:txBody>
          <a:bodyPr spcFirstLastPara="1" wrap="square" lIns="34275" tIns="17150" rIns="34275" bIns="17150" anchor="ctr" anchorCtr="0">
            <a:noAutofit/>
          </a:bodyPr>
          <a:lstStyle/>
          <a:p>
            <a:pPr marL="0" lvl="0" indent="0" algn="l" rtl="0">
              <a:spcBef>
                <a:spcPts val="0"/>
              </a:spcBef>
              <a:spcAft>
                <a:spcPts val="0"/>
              </a:spcAft>
              <a:buNone/>
            </a:pPr>
            <a:r>
              <a:rPr lang="en"/>
              <a:t>Learn More</a:t>
            </a:r>
            <a:endParaRPr/>
          </a:p>
        </p:txBody>
      </p:sp>
      <p:grpSp>
        <p:nvGrpSpPr>
          <p:cNvPr id="14" name="Group 13">
            <a:extLst>
              <a:ext uri="{FF2B5EF4-FFF2-40B4-BE49-F238E27FC236}">
                <a16:creationId xmlns:a16="http://schemas.microsoft.com/office/drawing/2014/main" id="{8AD11F86-7EE1-2384-BECB-0878ACBC25EC}"/>
              </a:ext>
            </a:extLst>
          </p:cNvPr>
          <p:cNvGrpSpPr/>
          <p:nvPr/>
        </p:nvGrpSpPr>
        <p:grpSpPr>
          <a:xfrm>
            <a:off x="-720698" y="2640363"/>
            <a:ext cx="8659046" cy="5172088"/>
            <a:chOff x="-949298" y="3535136"/>
            <a:chExt cx="8659046" cy="5172088"/>
          </a:xfrm>
        </p:grpSpPr>
        <p:grpSp>
          <p:nvGrpSpPr>
            <p:cNvPr id="10" name="Group 9">
              <a:extLst>
                <a:ext uri="{FF2B5EF4-FFF2-40B4-BE49-F238E27FC236}">
                  <a16:creationId xmlns:a16="http://schemas.microsoft.com/office/drawing/2014/main" id="{C5C18E2E-DD5B-979D-9C00-5D988B39C4D2}"/>
                </a:ext>
              </a:extLst>
            </p:cNvPr>
            <p:cNvGrpSpPr/>
            <p:nvPr/>
          </p:nvGrpSpPr>
          <p:grpSpPr>
            <a:xfrm>
              <a:off x="-949298" y="3535136"/>
              <a:ext cx="8659046" cy="5172088"/>
              <a:chOff x="3488688" y="1917505"/>
              <a:chExt cx="8925577" cy="5143500"/>
            </a:xfrm>
          </p:grpSpPr>
          <p:pic>
            <p:nvPicPr>
              <p:cNvPr id="11" name="Google Shape;5588;p277">
                <a:extLst>
                  <a:ext uri="{FF2B5EF4-FFF2-40B4-BE49-F238E27FC236}">
                    <a16:creationId xmlns:a16="http://schemas.microsoft.com/office/drawing/2014/main" id="{05339ABD-5509-E444-5E4A-A7889FD48F19}"/>
                  </a:ext>
                </a:extLst>
              </p:cNvPr>
              <p:cNvPicPr preferRelativeResize="0"/>
              <p:nvPr/>
            </p:nvPicPr>
            <p:blipFill rotWithShape="1">
              <a:blip r:embed="rId5">
                <a:alphaModFix/>
              </a:blip>
              <a:srcRect/>
              <a:stretch/>
            </p:blipFill>
            <p:spPr>
              <a:xfrm>
                <a:off x="3488688" y="1917505"/>
                <a:ext cx="5143500" cy="5143500"/>
              </a:xfrm>
              <a:prstGeom prst="rect">
                <a:avLst/>
              </a:prstGeom>
              <a:noFill/>
              <a:ln>
                <a:noFill/>
              </a:ln>
            </p:spPr>
          </p:pic>
          <p:sp>
            <p:nvSpPr>
              <p:cNvPr id="12" name="Google Shape;5589;p277">
                <a:extLst>
                  <a:ext uri="{FF2B5EF4-FFF2-40B4-BE49-F238E27FC236}">
                    <a16:creationId xmlns:a16="http://schemas.microsoft.com/office/drawing/2014/main" id="{3E232411-C6BA-5B7B-54B3-800F7FDB3011}"/>
                  </a:ext>
                </a:extLst>
              </p:cNvPr>
              <p:cNvSpPr/>
              <p:nvPr/>
            </p:nvSpPr>
            <p:spPr>
              <a:xfrm>
                <a:off x="5617368" y="2248451"/>
                <a:ext cx="6796800" cy="2754147"/>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13" name="Google Shape;5590;p277">
                <a:extLst>
                  <a:ext uri="{FF2B5EF4-FFF2-40B4-BE49-F238E27FC236}">
                    <a16:creationId xmlns:a16="http://schemas.microsoft.com/office/drawing/2014/main" id="{D9B5F792-42F5-DED9-AD89-E87751EDB753}"/>
                  </a:ext>
                </a:extLst>
              </p:cNvPr>
              <p:cNvPicPr preferRelativeResize="0"/>
              <p:nvPr/>
            </p:nvPicPr>
            <p:blipFill rotWithShape="1">
              <a:blip r:embed="rId6">
                <a:alphaModFix/>
              </a:blip>
              <a:srcRect/>
              <a:stretch/>
            </p:blipFill>
            <p:spPr>
              <a:xfrm>
                <a:off x="5604446" y="2248444"/>
                <a:ext cx="6809819" cy="284335"/>
              </a:xfrm>
              <a:prstGeom prst="rect">
                <a:avLst/>
              </a:prstGeom>
              <a:noFill/>
              <a:ln>
                <a:noFill/>
              </a:ln>
            </p:spPr>
          </p:pic>
        </p:grpSp>
        <p:pic>
          <p:nvPicPr>
            <p:cNvPr id="2052" name="Picture 4" descr="Web application started on port 1234">
              <a:extLst>
                <a:ext uri="{FF2B5EF4-FFF2-40B4-BE49-F238E27FC236}">
                  <a16:creationId xmlns:a16="http://schemas.microsoft.com/office/drawing/2014/main" id="{4D70905A-CD23-F84D-336D-7C02CF91849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35146" y="4161006"/>
              <a:ext cx="6542736" cy="2183283"/>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20E3B-7466-C2DC-6354-C2D2FFDA38DA}"/>
              </a:ext>
            </a:extLst>
          </p:cNvPr>
          <p:cNvSpPr>
            <a:spLocks noGrp="1"/>
          </p:cNvSpPr>
          <p:nvPr>
            <p:ph type="title"/>
          </p:nvPr>
        </p:nvSpPr>
        <p:spPr/>
        <p:txBody>
          <a:bodyPr/>
          <a:lstStyle/>
          <a:p>
            <a:r>
              <a:rPr lang="en-US"/>
              <a:t>Found an issue or have an idea for improvement?</a:t>
            </a:r>
            <a:endParaRPr lang="es-MX"/>
          </a:p>
        </p:txBody>
      </p:sp>
      <p:sp>
        <p:nvSpPr>
          <p:cNvPr id="3" name="Subtitle 2">
            <a:extLst>
              <a:ext uri="{FF2B5EF4-FFF2-40B4-BE49-F238E27FC236}">
                <a16:creationId xmlns:a16="http://schemas.microsoft.com/office/drawing/2014/main" id="{7DE01D20-3791-DC64-45B0-3779556C53B1}"/>
              </a:ext>
            </a:extLst>
          </p:cNvPr>
          <p:cNvSpPr>
            <a:spLocks noGrp="1"/>
          </p:cNvSpPr>
          <p:nvPr>
            <p:ph type="subTitle" idx="1"/>
          </p:nvPr>
        </p:nvSpPr>
        <p:spPr>
          <a:xfrm>
            <a:off x="487135" y="3779738"/>
            <a:ext cx="6297385" cy="594300"/>
          </a:xfrm>
        </p:spPr>
        <p:txBody>
          <a:bodyPr/>
          <a:lstStyle/>
          <a:p>
            <a:r>
              <a:rPr lang="en-US" b="0" i="0">
                <a:solidFill>
                  <a:schemeClr val="tx1"/>
                </a:solidFill>
                <a:effectLst/>
                <a:latin typeface="Roboto Mono" panose="020B0604020202020204" charset="0"/>
                <a:ea typeface="Roboto Mono" panose="020B0604020202020204" charset="0"/>
              </a:rPr>
              <a:t>Help us make this template repository better by </a:t>
            </a:r>
            <a:r>
              <a:rPr lang="en-US" b="0" i="0" u="none" strike="noStrike">
                <a:effectLst/>
                <a:latin typeface="Roboto Mono" panose="020B0604020202020204" charset="0"/>
                <a:ea typeface="Roboto Mono" panose="020B0604020202020204" charset="0"/>
                <a:hlinkClick r:id="rId2"/>
              </a:rPr>
              <a:t>letting us know and opening an issue!</a:t>
            </a:r>
            <a:r>
              <a:rPr lang="en-US" b="0" i="0">
                <a:solidFill>
                  <a:srgbClr val="C9D1D9"/>
                </a:solidFill>
                <a:effectLst/>
                <a:latin typeface="Roboto Mono" panose="020B0604020202020204" charset="0"/>
                <a:ea typeface="Roboto Mono" panose="020B0604020202020204" charset="0"/>
              </a:rPr>
              <a:t>.</a:t>
            </a:r>
            <a:endParaRPr lang="es-MX">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15633689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CFAC833-9C87-8F76-4101-8B426B1D77EB}"/>
              </a:ext>
            </a:extLst>
          </p:cNvPr>
          <p:cNvSpPr>
            <a:spLocks noGrp="1"/>
          </p:cNvSpPr>
          <p:nvPr>
            <p:ph type="subTitle" idx="1"/>
          </p:nvPr>
        </p:nvSpPr>
        <p:spPr/>
        <p:txBody>
          <a:bodyPr/>
          <a:lstStyle/>
          <a:p>
            <a:r>
              <a:rPr lang="es-MX" err="1"/>
              <a:t>Audience</a:t>
            </a:r>
            <a:endParaRPr lang="es-MX"/>
          </a:p>
          <a:p>
            <a:endParaRPr lang="es-MX"/>
          </a:p>
        </p:txBody>
      </p:sp>
      <p:sp>
        <p:nvSpPr>
          <p:cNvPr id="3" name="Subtitle 2">
            <a:extLst>
              <a:ext uri="{FF2B5EF4-FFF2-40B4-BE49-F238E27FC236}">
                <a16:creationId xmlns:a16="http://schemas.microsoft.com/office/drawing/2014/main" id="{17BB0555-DD79-CBD4-E199-BF030E7AAD0A}"/>
              </a:ext>
            </a:extLst>
          </p:cNvPr>
          <p:cNvSpPr>
            <a:spLocks noGrp="1"/>
          </p:cNvSpPr>
          <p:nvPr>
            <p:ph type="subTitle" idx="2"/>
          </p:nvPr>
        </p:nvSpPr>
        <p:spPr/>
        <p:txBody>
          <a:bodyPr/>
          <a:lstStyle/>
          <a:p>
            <a:r>
              <a:rPr lang="es-MX" err="1"/>
              <a:t>Educators</a:t>
            </a:r>
            <a:r>
              <a:rPr lang="es-MX"/>
              <a:t> </a:t>
            </a:r>
            <a:r>
              <a:rPr lang="es-MX" err="1"/>
              <a:t>of</a:t>
            </a:r>
            <a:r>
              <a:rPr lang="es-MX"/>
              <a:t> </a:t>
            </a:r>
            <a:r>
              <a:rPr lang="es-MX" err="1"/>
              <a:t>all</a:t>
            </a:r>
            <a:r>
              <a:rPr lang="es-MX"/>
              <a:t> </a:t>
            </a:r>
            <a:r>
              <a:rPr lang="es-MX" err="1"/>
              <a:t>levels</a:t>
            </a:r>
            <a:endParaRPr lang="es-MX"/>
          </a:p>
        </p:txBody>
      </p:sp>
      <p:sp>
        <p:nvSpPr>
          <p:cNvPr id="4" name="Subtitle 3">
            <a:extLst>
              <a:ext uri="{FF2B5EF4-FFF2-40B4-BE49-F238E27FC236}">
                <a16:creationId xmlns:a16="http://schemas.microsoft.com/office/drawing/2014/main" id="{16A79478-6688-AAAE-BA75-E93CEFC5888D}"/>
              </a:ext>
            </a:extLst>
          </p:cNvPr>
          <p:cNvSpPr>
            <a:spLocks noGrp="1"/>
          </p:cNvSpPr>
          <p:nvPr>
            <p:ph type="subTitle" idx="3"/>
          </p:nvPr>
        </p:nvSpPr>
        <p:spPr/>
        <p:txBody>
          <a:bodyPr/>
          <a:lstStyle/>
          <a:p>
            <a:r>
              <a:rPr lang="en-US"/>
              <a:t>Zero Experience </a:t>
            </a:r>
          </a:p>
          <a:p>
            <a:r>
              <a:rPr lang="en-US"/>
              <a:t>required from students</a:t>
            </a:r>
          </a:p>
          <a:p>
            <a:endParaRPr lang="en-US"/>
          </a:p>
        </p:txBody>
      </p:sp>
      <p:sp>
        <p:nvSpPr>
          <p:cNvPr id="6" name="Subtitle 5">
            <a:extLst>
              <a:ext uri="{FF2B5EF4-FFF2-40B4-BE49-F238E27FC236}">
                <a16:creationId xmlns:a16="http://schemas.microsoft.com/office/drawing/2014/main" id="{7955051A-A020-A508-674A-61ED4335DD7C}"/>
              </a:ext>
            </a:extLst>
          </p:cNvPr>
          <p:cNvSpPr>
            <a:spLocks noGrp="1"/>
          </p:cNvSpPr>
          <p:nvPr>
            <p:ph type="subTitle" idx="5"/>
          </p:nvPr>
        </p:nvSpPr>
        <p:spPr/>
        <p:txBody>
          <a:bodyPr/>
          <a:lstStyle/>
          <a:p>
            <a:r>
              <a:rPr lang="en-US"/>
              <a:t>Can I use this template for other Web Frameworks?</a:t>
            </a:r>
          </a:p>
          <a:p>
            <a:endParaRPr lang="en-US"/>
          </a:p>
          <a:p>
            <a:endParaRPr lang="es-MX"/>
          </a:p>
        </p:txBody>
      </p:sp>
      <p:sp>
        <p:nvSpPr>
          <p:cNvPr id="8" name="Subtitle 7">
            <a:extLst>
              <a:ext uri="{FF2B5EF4-FFF2-40B4-BE49-F238E27FC236}">
                <a16:creationId xmlns:a16="http://schemas.microsoft.com/office/drawing/2014/main" id="{477B9E32-9574-6612-8D47-1C90BD6FDB83}"/>
              </a:ext>
            </a:extLst>
          </p:cNvPr>
          <p:cNvSpPr>
            <a:spLocks noGrp="1"/>
          </p:cNvSpPr>
          <p:nvPr>
            <p:ph type="subTitle" idx="7"/>
          </p:nvPr>
        </p:nvSpPr>
        <p:spPr/>
        <p:txBody>
          <a:bodyPr/>
          <a:lstStyle/>
          <a:p>
            <a:r>
              <a:rPr lang="en-US"/>
              <a:t>No requirements</a:t>
            </a:r>
          </a:p>
        </p:txBody>
      </p:sp>
      <p:sp>
        <p:nvSpPr>
          <p:cNvPr id="10" name="Title 9">
            <a:extLst>
              <a:ext uri="{FF2B5EF4-FFF2-40B4-BE49-F238E27FC236}">
                <a16:creationId xmlns:a16="http://schemas.microsoft.com/office/drawing/2014/main" id="{E60ADE1C-B8ED-A7CD-0709-690A4B080D04}"/>
              </a:ext>
            </a:extLst>
          </p:cNvPr>
          <p:cNvSpPr>
            <a:spLocks noGrp="1"/>
          </p:cNvSpPr>
          <p:nvPr>
            <p:ph type="title"/>
          </p:nvPr>
        </p:nvSpPr>
        <p:spPr/>
        <p:txBody>
          <a:bodyPr/>
          <a:lstStyle/>
          <a:p>
            <a:r>
              <a:rPr lang="es-MX" err="1"/>
              <a:t>About</a:t>
            </a:r>
            <a:r>
              <a:rPr lang="es-MX"/>
              <a:t> </a:t>
            </a:r>
            <a:r>
              <a:rPr lang="es-MX" err="1"/>
              <a:t>this</a:t>
            </a:r>
            <a:r>
              <a:rPr lang="es-MX"/>
              <a:t> </a:t>
            </a:r>
            <a:r>
              <a:rPr lang="es-MX" err="1"/>
              <a:t>template</a:t>
            </a:r>
            <a:endParaRPr lang="es-MX"/>
          </a:p>
        </p:txBody>
      </p:sp>
      <p:pic>
        <p:nvPicPr>
          <p:cNvPr id="11" name="Google Shape;5796;p292">
            <a:extLst>
              <a:ext uri="{FF2B5EF4-FFF2-40B4-BE49-F238E27FC236}">
                <a16:creationId xmlns:a16="http://schemas.microsoft.com/office/drawing/2014/main" id="{E686E63B-257F-416C-3ED1-B56AD71A6C09}"/>
              </a:ext>
            </a:extLst>
          </p:cNvPr>
          <p:cNvPicPr preferRelativeResize="0"/>
          <p:nvPr/>
        </p:nvPicPr>
        <p:blipFill rotWithShape="1">
          <a:blip r:embed="rId3">
            <a:alphaModFix/>
            <a:extLst>
              <a:ext uri="{BEBA8EAE-BF5A-486C-A8C5-ECC9F3942E4B}">
                <a14:imgProps xmlns:a14="http://schemas.microsoft.com/office/drawing/2010/main">
                  <a14:imgLayer r:embed="rId4">
                    <a14:imgEffect>
                      <a14:brightnessContrast bright="-40000"/>
                    </a14:imgEffect>
                  </a14:imgLayer>
                </a14:imgProps>
              </a:ext>
            </a:extLst>
          </a:blip>
          <a:srcRect/>
          <a:stretch/>
        </p:blipFill>
        <p:spPr>
          <a:xfrm>
            <a:off x="4730724" y="1944149"/>
            <a:ext cx="247289" cy="246602"/>
          </a:xfrm>
          <a:prstGeom prst="rect">
            <a:avLst/>
          </a:prstGeom>
          <a:noFill/>
          <a:ln>
            <a:noFill/>
          </a:ln>
        </p:spPr>
      </p:pic>
      <p:pic>
        <p:nvPicPr>
          <p:cNvPr id="12" name="Google Shape;5798;p292">
            <a:extLst>
              <a:ext uri="{FF2B5EF4-FFF2-40B4-BE49-F238E27FC236}">
                <a16:creationId xmlns:a16="http://schemas.microsoft.com/office/drawing/2014/main" id="{0014FB38-4594-A671-7798-E4009E273326}"/>
              </a:ext>
            </a:extLst>
          </p:cNvPr>
          <p:cNvPicPr preferRelativeResize="0"/>
          <p:nvPr/>
        </p:nvPicPr>
        <p:blipFill rotWithShape="1">
          <a:blip r:embed="rId5">
            <a:alphaModFix/>
            <a:extLst>
              <a:ext uri="{BEBA8EAE-BF5A-486C-A8C5-ECC9F3942E4B}">
                <a14:imgProps xmlns:a14="http://schemas.microsoft.com/office/drawing/2010/main">
                  <a14:imgLayer r:embed="rId6">
                    <a14:imgEffect>
                      <a14:brightnessContrast bright="-40000"/>
                    </a14:imgEffect>
                  </a14:imgLayer>
                </a14:imgProps>
              </a:ext>
            </a:extLst>
          </a:blip>
          <a:srcRect/>
          <a:stretch/>
        </p:blipFill>
        <p:spPr>
          <a:xfrm>
            <a:off x="4719232" y="2678273"/>
            <a:ext cx="258781" cy="256032"/>
          </a:xfrm>
          <a:prstGeom prst="rect">
            <a:avLst/>
          </a:prstGeom>
          <a:noFill/>
          <a:ln>
            <a:noFill/>
          </a:ln>
        </p:spPr>
      </p:pic>
      <p:pic>
        <p:nvPicPr>
          <p:cNvPr id="13" name="Google Shape;5287;p260">
            <a:extLst>
              <a:ext uri="{FF2B5EF4-FFF2-40B4-BE49-F238E27FC236}">
                <a16:creationId xmlns:a16="http://schemas.microsoft.com/office/drawing/2014/main" id="{3ABB7A89-B100-5D33-B9E8-CC1AAEC40AE0}"/>
              </a:ext>
            </a:extLst>
          </p:cNvPr>
          <p:cNvPicPr preferRelativeResize="0"/>
          <p:nvPr/>
        </p:nvPicPr>
        <p:blipFill rotWithShape="1">
          <a:blip r:embed="rId7">
            <a:alphaModFix/>
            <a:extLst>
              <a:ext uri="{BEBA8EAE-BF5A-486C-A8C5-ECC9F3942E4B}">
                <a14:imgProps xmlns:a14="http://schemas.microsoft.com/office/drawing/2010/main">
                  <a14:imgLayer r:embed="rId8">
                    <a14:imgEffect>
                      <a14:brightnessContrast bright="-40000" contrast="-40000"/>
                    </a14:imgEffect>
                  </a14:imgLayer>
                </a14:imgProps>
              </a:ext>
            </a:extLst>
          </a:blip>
          <a:srcRect/>
          <a:stretch/>
        </p:blipFill>
        <p:spPr>
          <a:xfrm>
            <a:off x="4737916" y="3383513"/>
            <a:ext cx="251973" cy="252010"/>
          </a:xfrm>
          <a:prstGeom prst="rect">
            <a:avLst/>
          </a:prstGeom>
          <a:noFill/>
          <a:ln>
            <a:noFill/>
          </a:ln>
        </p:spPr>
      </p:pic>
      <p:pic>
        <p:nvPicPr>
          <p:cNvPr id="14" name="Google Shape;5286;p260">
            <a:extLst>
              <a:ext uri="{FF2B5EF4-FFF2-40B4-BE49-F238E27FC236}">
                <a16:creationId xmlns:a16="http://schemas.microsoft.com/office/drawing/2014/main" id="{F8C8A429-6C06-8154-9C42-2FCA2F061E81}"/>
              </a:ext>
            </a:extLst>
          </p:cNvPr>
          <p:cNvPicPr preferRelativeResize="0"/>
          <p:nvPr/>
        </p:nvPicPr>
        <p:blipFill rotWithShape="1">
          <a:blip r:embed="rId9">
            <a:alphaModFix/>
            <a:extLst>
              <a:ext uri="{BEBA8EAE-BF5A-486C-A8C5-ECC9F3942E4B}">
                <a14:imgProps xmlns:a14="http://schemas.microsoft.com/office/drawing/2010/main">
                  <a14:imgLayer r:embed="rId10">
                    <a14:imgEffect>
                      <a14:sharpenSoften amount="50000"/>
                    </a14:imgEffect>
                    <a14:imgEffect>
                      <a14:brightnessContrast bright="-40000"/>
                    </a14:imgEffect>
                  </a14:imgLayer>
                </a14:imgProps>
              </a:ext>
            </a:extLst>
          </a:blip>
          <a:srcRect/>
          <a:stretch/>
        </p:blipFill>
        <p:spPr>
          <a:xfrm>
            <a:off x="4717953" y="1192742"/>
            <a:ext cx="251973" cy="252010"/>
          </a:xfrm>
          <a:prstGeom prst="rect">
            <a:avLst/>
          </a:prstGeom>
          <a:noFill/>
          <a:ln>
            <a:noFill/>
          </a:ln>
        </p:spPr>
      </p:pic>
    </p:spTree>
    <p:extLst>
      <p:ext uri="{BB962C8B-B14F-4D97-AF65-F5344CB8AC3E}">
        <p14:creationId xmlns:p14="http://schemas.microsoft.com/office/powerpoint/2010/main" val="2298129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oogle Shape;5786;p292">
            <a:extLst>
              <a:ext uri="{FF2B5EF4-FFF2-40B4-BE49-F238E27FC236}">
                <a16:creationId xmlns:a16="http://schemas.microsoft.com/office/drawing/2014/main" id="{39B8A53E-7842-B632-E40D-3E8BA417D81B}"/>
              </a:ext>
            </a:extLst>
          </p:cNvPr>
          <p:cNvPicPr preferRelativeResize="0"/>
          <p:nvPr/>
        </p:nvPicPr>
        <p:blipFill rotWithShape="1">
          <a:blip r:embed="rId3">
            <a:alphaModFix/>
          </a:blip>
          <a:srcRect/>
          <a:stretch/>
        </p:blipFill>
        <p:spPr>
          <a:xfrm>
            <a:off x="1918520" y="-1485532"/>
            <a:ext cx="5143500" cy="5143500"/>
          </a:xfrm>
          <a:prstGeom prst="rect">
            <a:avLst/>
          </a:prstGeom>
          <a:noFill/>
          <a:ln>
            <a:noFill/>
          </a:ln>
        </p:spPr>
      </p:pic>
      <p:grpSp>
        <p:nvGrpSpPr>
          <p:cNvPr id="2" name="Group 1">
            <a:extLst>
              <a:ext uri="{FF2B5EF4-FFF2-40B4-BE49-F238E27FC236}">
                <a16:creationId xmlns:a16="http://schemas.microsoft.com/office/drawing/2014/main" id="{A0B98C6B-9C47-9607-CA68-E4C871F34553}"/>
              </a:ext>
            </a:extLst>
          </p:cNvPr>
          <p:cNvGrpSpPr/>
          <p:nvPr/>
        </p:nvGrpSpPr>
        <p:grpSpPr>
          <a:xfrm>
            <a:off x="3811979" y="407100"/>
            <a:ext cx="7616625" cy="4329300"/>
            <a:chOff x="3831095" y="439387"/>
            <a:chExt cx="7616625" cy="4329300"/>
          </a:xfrm>
        </p:grpSpPr>
        <p:sp>
          <p:nvSpPr>
            <p:cNvPr id="3" name="Google Shape;5793;p292">
              <a:extLst>
                <a:ext uri="{FF2B5EF4-FFF2-40B4-BE49-F238E27FC236}">
                  <a16:creationId xmlns:a16="http://schemas.microsoft.com/office/drawing/2014/main" id="{160A0343-B617-5C81-FD34-D22479F36F01}"/>
                </a:ext>
              </a:extLst>
            </p:cNvPr>
            <p:cNvSpPr/>
            <p:nvPr/>
          </p:nvSpPr>
          <p:spPr>
            <a:xfrm>
              <a:off x="3845545" y="439387"/>
              <a:ext cx="7602000" cy="4329300"/>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4" name="Google Shape;5794;p292">
              <a:extLst>
                <a:ext uri="{FF2B5EF4-FFF2-40B4-BE49-F238E27FC236}">
                  <a16:creationId xmlns:a16="http://schemas.microsoft.com/office/drawing/2014/main" id="{7B70B31D-EBFA-93A9-E8B9-43F962521312}"/>
                </a:ext>
              </a:extLst>
            </p:cNvPr>
            <p:cNvPicPr preferRelativeResize="0"/>
            <p:nvPr/>
          </p:nvPicPr>
          <p:blipFill rotWithShape="1">
            <a:blip r:embed="rId4">
              <a:alphaModFix/>
            </a:blip>
            <a:srcRect/>
            <a:stretch/>
          </p:blipFill>
          <p:spPr>
            <a:xfrm>
              <a:off x="3831095" y="439387"/>
              <a:ext cx="7616625" cy="318022"/>
            </a:xfrm>
            <a:prstGeom prst="rect">
              <a:avLst/>
            </a:prstGeom>
            <a:noFill/>
            <a:ln>
              <a:noFill/>
            </a:ln>
          </p:spPr>
        </p:pic>
        <p:pic>
          <p:nvPicPr>
            <p:cNvPr id="5" name="Picture 2" descr="JavaScript profile web application">
              <a:extLst>
                <a:ext uri="{FF2B5EF4-FFF2-40B4-BE49-F238E27FC236}">
                  <a16:creationId xmlns:a16="http://schemas.microsoft.com/office/drawing/2014/main" id="{91BA4D14-3CEE-6127-FFCB-D942FD8F71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45544" y="785162"/>
              <a:ext cx="5311367" cy="3983525"/>
            </a:xfrm>
            <a:prstGeom prst="rect">
              <a:avLst/>
            </a:prstGeom>
            <a:noFill/>
            <a:extLst>
              <a:ext uri="{909E8E84-426E-40DD-AFC4-6F175D3DCCD1}">
                <a14:hiddenFill xmlns:a14="http://schemas.microsoft.com/office/drawing/2010/main">
                  <a:solidFill>
                    <a:srgbClr val="FFFFFF"/>
                  </a:solidFill>
                </a14:hiddenFill>
              </a:ext>
            </a:extLst>
          </p:spPr>
        </p:pic>
      </p:grpSp>
      <p:sp>
        <p:nvSpPr>
          <p:cNvPr id="6" name="Google Shape;5787;p292">
            <a:extLst>
              <a:ext uri="{FF2B5EF4-FFF2-40B4-BE49-F238E27FC236}">
                <a16:creationId xmlns:a16="http://schemas.microsoft.com/office/drawing/2014/main" id="{79695070-3D5E-CBAE-8584-10A540AD2270}"/>
              </a:ext>
            </a:extLst>
          </p:cNvPr>
          <p:cNvSpPr txBox="1">
            <a:spLocks/>
          </p:cNvSpPr>
          <p:nvPr/>
        </p:nvSpPr>
        <p:spPr>
          <a:xfrm>
            <a:off x="330429" y="310627"/>
            <a:ext cx="3014524" cy="3186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90000"/>
              </a:lnSpc>
              <a:buSzPts val="2700"/>
              <a:buFont typeface="Quattrocento Sans"/>
              <a:buNone/>
            </a:pPr>
            <a:r>
              <a:rPr lang="en-US" sz="2400" b="1">
                <a:solidFill>
                  <a:schemeClr val="tx1"/>
                </a:solidFill>
              </a:rPr>
              <a:t>About this portfolio template</a:t>
            </a:r>
          </a:p>
        </p:txBody>
      </p:sp>
      <p:sp>
        <p:nvSpPr>
          <p:cNvPr id="7" name="Google Shape;5788;p292">
            <a:extLst>
              <a:ext uri="{FF2B5EF4-FFF2-40B4-BE49-F238E27FC236}">
                <a16:creationId xmlns:a16="http://schemas.microsoft.com/office/drawing/2014/main" id="{45332BB7-E404-7D5D-22EF-E2D9988FC3EA}"/>
              </a:ext>
            </a:extLst>
          </p:cNvPr>
          <p:cNvSpPr/>
          <p:nvPr/>
        </p:nvSpPr>
        <p:spPr>
          <a:xfrm>
            <a:off x="388697" y="1624017"/>
            <a:ext cx="2956256" cy="1019708"/>
          </a:xfrm>
          <a:prstGeom prst="rect">
            <a:avLst/>
          </a:prstGeom>
          <a:noFill/>
          <a:ln>
            <a:noFill/>
          </a:ln>
        </p:spPr>
        <p:txBody>
          <a:bodyPr spcFirstLastPara="1" wrap="square" lIns="0" tIns="34275" rIns="68575" bIns="34275" anchor="t" anchorCtr="0">
            <a:noAutofit/>
          </a:bodyPr>
          <a:lstStyle/>
          <a:p>
            <a:pPr marL="0" marR="0" lvl="0" indent="0" algn="l" rtl="0">
              <a:spcBef>
                <a:spcPts val="0"/>
              </a:spcBef>
              <a:spcAft>
                <a:spcPts val="0"/>
              </a:spcAft>
              <a:buNone/>
            </a:pPr>
            <a:r>
              <a:rPr lang="en-US">
                <a:solidFill>
                  <a:schemeClr val="dk2"/>
                </a:solidFill>
                <a:latin typeface="Roboto Mono"/>
                <a:ea typeface="Roboto Mono"/>
                <a:cs typeface="Roboto Mono"/>
                <a:sym typeface="Roboto Mono"/>
              </a:rPr>
              <a:t>We have a React based web application ready for you to easily customize and deploy using only your web browser.</a:t>
            </a:r>
          </a:p>
        </p:txBody>
      </p:sp>
    </p:spTree>
    <p:extLst>
      <p:ext uri="{BB962C8B-B14F-4D97-AF65-F5344CB8AC3E}">
        <p14:creationId xmlns:p14="http://schemas.microsoft.com/office/powerpoint/2010/main" val="1318264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BC4B0-6C2B-2FAB-FD67-313D5E2B80C7}"/>
              </a:ext>
            </a:extLst>
          </p:cNvPr>
          <p:cNvSpPr>
            <a:spLocks noGrp="1"/>
          </p:cNvSpPr>
          <p:nvPr>
            <p:ph type="title"/>
          </p:nvPr>
        </p:nvSpPr>
        <p:spPr/>
        <p:txBody>
          <a:bodyPr/>
          <a:lstStyle/>
          <a:p>
            <a:r>
              <a:rPr lang="es-MX"/>
              <a:t>JavaScript portfolio </a:t>
            </a:r>
            <a:r>
              <a:rPr lang="es-MX" err="1"/>
              <a:t>template</a:t>
            </a:r>
            <a:endParaRPr lang="es-MX"/>
          </a:p>
        </p:txBody>
      </p:sp>
      <p:sp>
        <p:nvSpPr>
          <p:cNvPr id="3" name="Subtitle 2">
            <a:extLst>
              <a:ext uri="{FF2B5EF4-FFF2-40B4-BE49-F238E27FC236}">
                <a16:creationId xmlns:a16="http://schemas.microsoft.com/office/drawing/2014/main" id="{32D5AE66-2AC1-07A3-8285-FBE0BAF196F4}"/>
              </a:ext>
            </a:extLst>
          </p:cNvPr>
          <p:cNvSpPr>
            <a:spLocks noGrp="1"/>
          </p:cNvSpPr>
          <p:nvPr>
            <p:ph type="subTitle" idx="1"/>
          </p:nvPr>
        </p:nvSpPr>
        <p:spPr>
          <a:xfrm>
            <a:off x="487136" y="3818498"/>
            <a:ext cx="7754204" cy="594300"/>
          </a:xfrm>
        </p:spPr>
        <p:txBody>
          <a:bodyPr/>
          <a:lstStyle/>
          <a:p>
            <a:r>
              <a:rPr lang="en-US" dirty="0">
                <a:hlinkClick r:id="rId3"/>
              </a:rPr>
              <a:t>http://aka.ms/JSCodespacesProject</a:t>
            </a:r>
            <a:endParaRPr lang="en-US" dirty="0"/>
          </a:p>
          <a:p>
            <a:endParaRPr lang="es-MX" dirty="0"/>
          </a:p>
        </p:txBody>
      </p:sp>
    </p:spTree>
    <p:extLst>
      <p:ext uri="{BB962C8B-B14F-4D97-AF65-F5344CB8AC3E}">
        <p14:creationId xmlns:p14="http://schemas.microsoft.com/office/powerpoint/2010/main" val="221946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C31FAC4-3254-A2C5-2235-4A1D1689DA4C}"/>
              </a:ext>
            </a:extLst>
          </p:cNvPr>
          <p:cNvSpPr>
            <a:spLocks noGrp="1"/>
          </p:cNvSpPr>
          <p:nvPr>
            <p:ph type="subTitle" idx="1"/>
          </p:nvPr>
        </p:nvSpPr>
        <p:spPr/>
        <p:txBody>
          <a:bodyPr/>
          <a:lstStyle/>
          <a:p>
            <a:r>
              <a:rPr lang="es-MX"/>
              <a:t>/.</a:t>
            </a:r>
            <a:r>
              <a:rPr lang="es-MX" err="1"/>
              <a:t>devcontainer</a:t>
            </a:r>
            <a:endParaRPr lang="es-MX"/>
          </a:p>
        </p:txBody>
      </p:sp>
      <p:sp>
        <p:nvSpPr>
          <p:cNvPr id="4" name="Subtitle 3">
            <a:extLst>
              <a:ext uri="{FF2B5EF4-FFF2-40B4-BE49-F238E27FC236}">
                <a16:creationId xmlns:a16="http://schemas.microsoft.com/office/drawing/2014/main" id="{C7CF9C47-B4DA-7F94-C0E9-D208AB788934}"/>
              </a:ext>
            </a:extLst>
          </p:cNvPr>
          <p:cNvSpPr>
            <a:spLocks noGrp="1"/>
          </p:cNvSpPr>
          <p:nvPr>
            <p:ph type="subTitle" idx="3"/>
          </p:nvPr>
        </p:nvSpPr>
        <p:spPr/>
        <p:txBody>
          <a:bodyPr/>
          <a:lstStyle/>
          <a:p>
            <a:r>
              <a:rPr lang="es-MX"/>
              <a:t>.</a:t>
            </a:r>
            <a:r>
              <a:rPr lang="es-MX" err="1"/>
              <a:t>devcontainer</a:t>
            </a:r>
            <a:r>
              <a:rPr lang="es-MX"/>
              <a:t>/</a:t>
            </a:r>
            <a:r>
              <a:rPr lang="es-MX" err="1"/>
              <a:t>Dockerfile</a:t>
            </a:r>
            <a:endParaRPr lang="es-MX"/>
          </a:p>
        </p:txBody>
      </p:sp>
      <p:sp>
        <p:nvSpPr>
          <p:cNvPr id="5" name="Subtitle 4">
            <a:extLst>
              <a:ext uri="{FF2B5EF4-FFF2-40B4-BE49-F238E27FC236}">
                <a16:creationId xmlns:a16="http://schemas.microsoft.com/office/drawing/2014/main" id="{E4C56C9C-872F-D5E3-3293-A9B92CA45128}"/>
              </a:ext>
            </a:extLst>
          </p:cNvPr>
          <p:cNvSpPr>
            <a:spLocks noGrp="1"/>
          </p:cNvSpPr>
          <p:nvPr>
            <p:ph type="subTitle" idx="4"/>
          </p:nvPr>
        </p:nvSpPr>
        <p:spPr/>
        <p:txBody>
          <a:bodyPr/>
          <a:lstStyle/>
          <a:p>
            <a:r>
              <a:rPr lang="en-US"/>
              <a:t>determine operating system and other details.</a:t>
            </a:r>
          </a:p>
        </p:txBody>
      </p:sp>
      <p:sp>
        <p:nvSpPr>
          <p:cNvPr id="6" name="Subtitle 5">
            <a:extLst>
              <a:ext uri="{FF2B5EF4-FFF2-40B4-BE49-F238E27FC236}">
                <a16:creationId xmlns:a16="http://schemas.microsoft.com/office/drawing/2014/main" id="{315E351C-9F39-4F9E-E53F-D82BA021FA1A}"/>
              </a:ext>
            </a:extLst>
          </p:cNvPr>
          <p:cNvSpPr>
            <a:spLocks noGrp="1"/>
          </p:cNvSpPr>
          <p:nvPr>
            <p:ph type="subTitle" idx="5"/>
          </p:nvPr>
        </p:nvSpPr>
        <p:spPr/>
        <p:txBody>
          <a:bodyPr/>
          <a:lstStyle/>
          <a:p>
            <a:r>
              <a:rPr lang="es-MX"/>
              <a:t>.</a:t>
            </a:r>
            <a:r>
              <a:rPr lang="es-MX" err="1"/>
              <a:t>devcontainer</a:t>
            </a:r>
            <a:r>
              <a:rPr lang="es-MX"/>
              <a:t>/</a:t>
            </a:r>
            <a:r>
              <a:rPr lang="es-MX" err="1"/>
              <a:t>devcontainer.json</a:t>
            </a:r>
            <a:endParaRPr lang="es-MX"/>
          </a:p>
        </p:txBody>
      </p:sp>
      <p:sp>
        <p:nvSpPr>
          <p:cNvPr id="7" name="Subtitle 6">
            <a:extLst>
              <a:ext uri="{FF2B5EF4-FFF2-40B4-BE49-F238E27FC236}">
                <a16:creationId xmlns:a16="http://schemas.microsoft.com/office/drawing/2014/main" id="{7B5AB856-2985-5CA6-66F3-2D421DC9119D}"/>
              </a:ext>
            </a:extLst>
          </p:cNvPr>
          <p:cNvSpPr>
            <a:spLocks noGrp="1"/>
          </p:cNvSpPr>
          <p:nvPr>
            <p:ph type="subTitle" idx="6"/>
          </p:nvPr>
        </p:nvSpPr>
        <p:spPr/>
        <p:txBody>
          <a:bodyPr/>
          <a:lstStyle/>
          <a:p>
            <a:r>
              <a:rPr lang="en-US"/>
              <a:t>Configuration file used by </a:t>
            </a:r>
            <a:r>
              <a:rPr lang="en-US" err="1"/>
              <a:t>Codespaces</a:t>
            </a:r>
            <a:r>
              <a:rPr lang="en-US"/>
              <a:t> to configure Visual Studio Code settings, such as the enabling of additional extensions.</a:t>
            </a:r>
          </a:p>
        </p:txBody>
      </p:sp>
      <p:sp>
        <p:nvSpPr>
          <p:cNvPr id="8" name="Title 7">
            <a:extLst>
              <a:ext uri="{FF2B5EF4-FFF2-40B4-BE49-F238E27FC236}">
                <a16:creationId xmlns:a16="http://schemas.microsoft.com/office/drawing/2014/main" id="{6B6EA4BC-D201-C97C-230F-FBBAC5EB2D36}"/>
              </a:ext>
            </a:extLst>
          </p:cNvPr>
          <p:cNvSpPr>
            <a:spLocks noGrp="1"/>
          </p:cNvSpPr>
          <p:nvPr>
            <p:ph type="title"/>
          </p:nvPr>
        </p:nvSpPr>
        <p:spPr/>
        <p:txBody>
          <a:bodyPr/>
          <a:lstStyle/>
          <a:p>
            <a:r>
              <a:rPr lang="es-MX" err="1"/>
              <a:t>Important</a:t>
            </a:r>
            <a:r>
              <a:rPr lang="es-MX"/>
              <a:t> files</a:t>
            </a:r>
          </a:p>
        </p:txBody>
      </p:sp>
    </p:spTree>
    <p:extLst>
      <p:ext uri="{BB962C8B-B14F-4D97-AF65-F5344CB8AC3E}">
        <p14:creationId xmlns:p14="http://schemas.microsoft.com/office/powerpoint/2010/main" val="2677737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C59B3-07E4-E73B-2C58-85DDD34B379E}"/>
              </a:ext>
            </a:extLst>
          </p:cNvPr>
          <p:cNvSpPr>
            <a:spLocks noGrp="1"/>
          </p:cNvSpPr>
          <p:nvPr>
            <p:ph type="title"/>
          </p:nvPr>
        </p:nvSpPr>
        <p:spPr/>
        <p:txBody>
          <a:bodyPr/>
          <a:lstStyle/>
          <a:p>
            <a:r>
              <a:rPr lang="es-MX" err="1"/>
              <a:t>Important</a:t>
            </a:r>
            <a:r>
              <a:rPr lang="es-MX"/>
              <a:t> files</a:t>
            </a:r>
          </a:p>
        </p:txBody>
      </p:sp>
      <p:sp>
        <p:nvSpPr>
          <p:cNvPr id="3" name="Subtitle 2">
            <a:extLst>
              <a:ext uri="{FF2B5EF4-FFF2-40B4-BE49-F238E27FC236}">
                <a16:creationId xmlns:a16="http://schemas.microsoft.com/office/drawing/2014/main" id="{5A588F6B-383A-D47B-C22E-656911A8A222}"/>
              </a:ext>
            </a:extLst>
          </p:cNvPr>
          <p:cNvSpPr>
            <a:spLocks noGrp="1"/>
          </p:cNvSpPr>
          <p:nvPr>
            <p:ph type="subTitle" idx="1"/>
          </p:nvPr>
        </p:nvSpPr>
        <p:spPr/>
        <p:txBody>
          <a:bodyPr/>
          <a:lstStyle/>
          <a:p>
            <a:r>
              <a:rPr lang="es-MX"/>
              <a:t>/</a:t>
            </a:r>
            <a:r>
              <a:rPr lang="es-MX" err="1"/>
              <a:t>src</a:t>
            </a:r>
            <a:endParaRPr lang="es-MX"/>
          </a:p>
        </p:txBody>
      </p:sp>
      <p:sp>
        <p:nvSpPr>
          <p:cNvPr id="4" name="Subtitle 3">
            <a:extLst>
              <a:ext uri="{FF2B5EF4-FFF2-40B4-BE49-F238E27FC236}">
                <a16:creationId xmlns:a16="http://schemas.microsoft.com/office/drawing/2014/main" id="{A0BD346C-CAD1-04A9-863E-157FE3EC4484}"/>
              </a:ext>
            </a:extLst>
          </p:cNvPr>
          <p:cNvSpPr>
            <a:spLocks noGrp="1"/>
          </p:cNvSpPr>
          <p:nvPr>
            <p:ph type="subTitle" idx="2"/>
          </p:nvPr>
        </p:nvSpPr>
        <p:spPr/>
        <p:txBody>
          <a:bodyPr/>
          <a:lstStyle/>
          <a:p>
            <a:r>
              <a:rPr lang="es-MX"/>
              <a:t>.</a:t>
            </a:r>
            <a:r>
              <a:rPr lang="es-MX" err="1"/>
              <a:t>eslintrc</a:t>
            </a:r>
            <a:endParaRPr lang="es-MX"/>
          </a:p>
        </p:txBody>
      </p:sp>
      <p:sp>
        <p:nvSpPr>
          <p:cNvPr id="5" name="Subtitle 4">
            <a:extLst>
              <a:ext uri="{FF2B5EF4-FFF2-40B4-BE49-F238E27FC236}">
                <a16:creationId xmlns:a16="http://schemas.microsoft.com/office/drawing/2014/main" id="{B7F9A4C6-7EFB-700A-C1D9-627B6894BC89}"/>
              </a:ext>
            </a:extLst>
          </p:cNvPr>
          <p:cNvSpPr>
            <a:spLocks noGrp="1"/>
          </p:cNvSpPr>
          <p:nvPr>
            <p:ph type="subTitle" idx="3"/>
          </p:nvPr>
        </p:nvSpPr>
        <p:spPr/>
        <p:txBody>
          <a:bodyPr/>
          <a:lstStyle/>
          <a:p>
            <a:r>
              <a:rPr lang="es-MX"/>
              <a:t>.</a:t>
            </a:r>
            <a:r>
              <a:rPr lang="es-MX" err="1"/>
              <a:t>prettierrc</a:t>
            </a:r>
            <a:endParaRPr lang="es-MX"/>
          </a:p>
        </p:txBody>
      </p:sp>
      <p:sp>
        <p:nvSpPr>
          <p:cNvPr id="6" name="Subtitle 5">
            <a:extLst>
              <a:ext uri="{FF2B5EF4-FFF2-40B4-BE49-F238E27FC236}">
                <a16:creationId xmlns:a16="http://schemas.microsoft.com/office/drawing/2014/main" id="{E1300DB1-276E-1E68-6185-61DC902C1CA2}"/>
              </a:ext>
            </a:extLst>
          </p:cNvPr>
          <p:cNvSpPr>
            <a:spLocks noGrp="1"/>
          </p:cNvSpPr>
          <p:nvPr>
            <p:ph type="subTitle" idx="4"/>
          </p:nvPr>
        </p:nvSpPr>
        <p:spPr/>
        <p:txBody>
          <a:bodyPr/>
          <a:lstStyle/>
          <a:p>
            <a:r>
              <a:rPr lang="en-US" err="1"/>
              <a:t>package.json</a:t>
            </a:r>
            <a:r>
              <a:rPr lang="en-US"/>
              <a:t> and package-</a:t>
            </a:r>
            <a:r>
              <a:rPr lang="en-US" err="1"/>
              <a:t>lock.json</a:t>
            </a:r>
            <a:endParaRPr lang="es-MX"/>
          </a:p>
        </p:txBody>
      </p:sp>
    </p:spTree>
    <p:extLst>
      <p:ext uri="{BB962C8B-B14F-4D97-AF65-F5344CB8AC3E}">
        <p14:creationId xmlns:p14="http://schemas.microsoft.com/office/powerpoint/2010/main" val="17767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5F8E87F-CC2B-E8DC-8FFF-C28E6E48C5DE}"/>
              </a:ext>
            </a:extLst>
          </p:cNvPr>
          <p:cNvSpPr>
            <a:spLocks noGrp="1"/>
          </p:cNvSpPr>
          <p:nvPr>
            <p:ph type="subTitle" idx="1"/>
          </p:nvPr>
        </p:nvSpPr>
        <p:spPr>
          <a:xfrm>
            <a:off x="5227320" y="1519967"/>
            <a:ext cx="3429000" cy="292500"/>
          </a:xfrm>
        </p:spPr>
        <p:txBody>
          <a:bodyPr/>
          <a:lstStyle/>
          <a:p>
            <a:r>
              <a:rPr lang="es-MX"/>
              <a:t>Simple </a:t>
            </a:r>
            <a:r>
              <a:rPr lang="es-MX" err="1">
                <a:solidFill>
                  <a:schemeClr val="accent1"/>
                </a:solidFill>
              </a:rPr>
              <a:t>React</a:t>
            </a:r>
            <a:r>
              <a:rPr lang="es-MX"/>
              <a:t> </a:t>
            </a:r>
            <a:r>
              <a:rPr lang="es-MX" err="1"/>
              <a:t>application</a:t>
            </a:r>
            <a:r>
              <a:rPr lang="es-MX"/>
              <a:t> </a:t>
            </a:r>
          </a:p>
        </p:txBody>
      </p:sp>
      <p:sp>
        <p:nvSpPr>
          <p:cNvPr id="4" name="Subtitle 3">
            <a:extLst>
              <a:ext uri="{FF2B5EF4-FFF2-40B4-BE49-F238E27FC236}">
                <a16:creationId xmlns:a16="http://schemas.microsoft.com/office/drawing/2014/main" id="{1CC0D9D7-E088-C5C8-4BC4-83E206F27DC8}"/>
              </a:ext>
            </a:extLst>
          </p:cNvPr>
          <p:cNvSpPr>
            <a:spLocks noGrp="1"/>
          </p:cNvSpPr>
          <p:nvPr>
            <p:ph type="subTitle" idx="3"/>
          </p:nvPr>
        </p:nvSpPr>
        <p:spPr/>
        <p:txBody>
          <a:bodyPr/>
          <a:lstStyle/>
          <a:p>
            <a:r>
              <a:rPr lang="en-US">
                <a:solidFill>
                  <a:schemeClr val="accent1"/>
                </a:solidFill>
              </a:rPr>
              <a:t>Parcel</a:t>
            </a:r>
            <a:r>
              <a:rPr lang="en-US"/>
              <a:t> in place to build your site when deploying</a:t>
            </a:r>
          </a:p>
        </p:txBody>
      </p:sp>
      <p:sp>
        <p:nvSpPr>
          <p:cNvPr id="6" name="Subtitle 5">
            <a:extLst>
              <a:ext uri="{FF2B5EF4-FFF2-40B4-BE49-F238E27FC236}">
                <a16:creationId xmlns:a16="http://schemas.microsoft.com/office/drawing/2014/main" id="{AF9C8668-4115-A2DE-3F00-831CB033EEE8}"/>
              </a:ext>
            </a:extLst>
          </p:cNvPr>
          <p:cNvSpPr>
            <a:spLocks noGrp="1"/>
          </p:cNvSpPr>
          <p:nvPr>
            <p:ph type="subTitle" idx="5"/>
          </p:nvPr>
        </p:nvSpPr>
        <p:spPr/>
        <p:txBody>
          <a:bodyPr/>
          <a:lstStyle/>
          <a:p>
            <a:r>
              <a:rPr lang="en-US"/>
              <a:t>Code linting and </a:t>
            </a:r>
            <a:r>
              <a:rPr lang="en-US" err="1"/>
              <a:t>formattting</a:t>
            </a:r>
            <a:r>
              <a:rPr lang="en-US"/>
              <a:t> using </a:t>
            </a:r>
            <a:r>
              <a:rPr lang="en-US" err="1">
                <a:solidFill>
                  <a:schemeClr val="accent1"/>
                </a:solidFill>
              </a:rPr>
              <a:t>ESLint</a:t>
            </a:r>
            <a:r>
              <a:rPr lang="en-US"/>
              <a:t> and </a:t>
            </a:r>
            <a:r>
              <a:rPr lang="en-US">
                <a:solidFill>
                  <a:schemeClr val="accent1"/>
                </a:solidFill>
              </a:rPr>
              <a:t>Prettier</a:t>
            </a:r>
            <a:r>
              <a:rPr lang="en-US"/>
              <a:t> for code consistency.</a:t>
            </a:r>
          </a:p>
        </p:txBody>
      </p:sp>
      <p:sp>
        <p:nvSpPr>
          <p:cNvPr id="8" name="Title 7">
            <a:extLst>
              <a:ext uri="{FF2B5EF4-FFF2-40B4-BE49-F238E27FC236}">
                <a16:creationId xmlns:a16="http://schemas.microsoft.com/office/drawing/2014/main" id="{44267DCC-1265-DE83-10AE-745369662B16}"/>
              </a:ext>
            </a:extLst>
          </p:cNvPr>
          <p:cNvSpPr>
            <a:spLocks noGrp="1"/>
          </p:cNvSpPr>
          <p:nvPr>
            <p:ph type="title"/>
          </p:nvPr>
        </p:nvSpPr>
        <p:spPr/>
        <p:txBody>
          <a:bodyPr/>
          <a:lstStyle/>
          <a:p>
            <a:r>
              <a:rPr lang="es-MX" err="1"/>
              <a:t>Getting</a:t>
            </a:r>
            <a:r>
              <a:rPr lang="es-MX"/>
              <a:t> </a:t>
            </a:r>
            <a:r>
              <a:rPr lang="es-MX" err="1"/>
              <a:t>started</a:t>
            </a:r>
            <a:endParaRPr lang="es-MX"/>
          </a:p>
        </p:txBody>
      </p:sp>
      <p:sp>
        <p:nvSpPr>
          <p:cNvPr id="10" name="TextBox 9">
            <a:extLst>
              <a:ext uri="{FF2B5EF4-FFF2-40B4-BE49-F238E27FC236}">
                <a16:creationId xmlns:a16="http://schemas.microsoft.com/office/drawing/2014/main" id="{2E8AD451-144B-ED07-38E2-E2E97D37CD9D}"/>
              </a:ext>
            </a:extLst>
          </p:cNvPr>
          <p:cNvSpPr txBox="1"/>
          <p:nvPr/>
        </p:nvSpPr>
        <p:spPr>
          <a:xfrm>
            <a:off x="736270" y="1299910"/>
            <a:ext cx="938151" cy="769441"/>
          </a:xfrm>
          <a:prstGeom prst="rect">
            <a:avLst/>
          </a:prstGeom>
          <a:noFill/>
        </p:spPr>
        <p:txBody>
          <a:bodyPr wrap="square">
            <a:spAutoFit/>
          </a:bodyPr>
          <a:lstStyle/>
          <a:p>
            <a:r>
              <a:rPr lang="es-MX" sz="4400" b="0" i="0">
                <a:solidFill>
                  <a:srgbClr val="C9D1D9"/>
                </a:solidFill>
                <a:effectLst/>
                <a:latin typeface="Apple Color Emoji"/>
              </a:rPr>
              <a:t>🚀</a:t>
            </a:r>
            <a:endParaRPr lang="es-MX" sz="4400"/>
          </a:p>
        </p:txBody>
      </p:sp>
    </p:spTree>
    <p:extLst>
      <p:ext uri="{BB962C8B-B14F-4D97-AF65-F5344CB8AC3E}">
        <p14:creationId xmlns:p14="http://schemas.microsoft.com/office/powerpoint/2010/main" val="4280867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87"/>
        <p:cNvGrpSpPr/>
        <p:nvPr/>
      </p:nvGrpSpPr>
      <p:grpSpPr>
        <a:xfrm>
          <a:off x="0" y="0"/>
          <a:ext cx="0" cy="0"/>
          <a:chOff x="0" y="0"/>
          <a:chExt cx="0" cy="0"/>
        </a:xfrm>
      </p:grpSpPr>
      <p:pic>
        <p:nvPicPr>
          <p:cNvPr id="5588" name="Google Shape;5588;p277"/>
          <p:cNvPicPr preferRelativeResize="0"/>
          <p:nvPr/>
        </p:nvPicPr>
        <p:blipFill rotWithShape="1">
          <a:blip r:embed="rId3">
            <a:alphaModFix/>
          </a:blip>
          <a:srcRect/>
          <a:stretch/>
        </p:blipFill>
        <p:spPr>
          <a:xfrm>
            <a:off x="3302377" y="-568620"/>
            <a:ext cx="5143500" cy="5143500"/>
          </a:xfrm>
          <a:prstGeom prst="rect">
            <a:avLst/>
          </a:prstGeom>
          <a:noFill/>
          <a:ln>
            <a:noFill/>
          </a:ln>
        </p:spPr>
      </p:pic>
      <p:sp>
        <p:nvSpPr>
          <p:cNvPr id="5591" name="Google Shape;5591;p277"/>
          <p:cNvSpPr txBox="1">
            <a:spLocks noGrp="1"/>
          </p:cNvSpPr>
          <p:nvPr>
            <p:ph type="subTitle" idx="1"/>
          </p:nvPr>
        </p:nvSpPr>
        <p:spPr>
          <a:xfrm>
            <a:off x="274875" y="859375"/>
            <a:ext cx="39819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400">
                <a:solidFill>
                  <a:schemeClr val="dk2"/>
                </a:solidFill>
                <a:latin typeface="Roboto Mono"/>
                <a:ea typeface="Roboto Mono"/>
                <a:cs typeface="Roboto Mono"/>
                <a:sym typeface="Roboto Mono"/>
              </a:rPr>
              <a:t>following these steps:</a:t>
            </a:r>
            <a:endParaRPr lang="es-MX" sz="1400">
              <a:solidFill>
                <a:schemeClr val="dk2"/>
              </a:solidFill>
              <a:latin typeface="Roboto Mono"/>
              <a:ea typeface="Roboto Mono"/>
              <a:cs typeface="Roboto Mono"/>
              <a:sym typeface="Roboto Mono"/>
            </a:endParaRPr>
          </a:p>
        </p:txBody>
      </p:sp>
      <p:sp>
        <p:nvSpPr>
          <p:cNvPr id="5593" name="Google Shape;5593;p277"/>
          <p:cNvSpPr txBox="1"/>
          <p:nvPr/>
        </p:nvSpPr>
        <p:spPr>
          <a:xfrm>
            <a:off x="1076450" y="1468975"/>
            <a:ext cx="3905700" cy="3145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1600">
                <a:solidFill>
                  <a:schemeClr val="tx1"/>
                </a:solidFill>
              </a:rPr>
              <a:t>Create a repo from this template.</a:t>
            </a:r>
            <a:endParaRPr lang="en-US" sz="1200">
              <a:solidFill>
                <a:schemeClr val="tx1"/>
              </a:solidFill>
            </a:endParaRPr>
          </a:p>
          <a:p>
            <a:pPr marL="0" marR="0" lvl="0" indent="0" algn="l" rtl="0">
              <a:lnSpc>
                <a:spcPct val="115000"/>
              </a:lnSpc>
              <a:spcBef>
                <a:spcPts val="0"/>
              </a:spcBef>
              <a:spcAft>
                <a:spcPts val="0"/>
              </a:spcAft>
              <a:buNone/>
            </a:pPr>
            <a:r>
              <a:rPr lang="en-US" sz="1200" b="0" i="0">
                <a:solidFill>
                  <a:schemeClr val="tx1"/>
                </a:solidFill>
                <a:effectLst/>
                <a:latin typeface="+mn-lt"/>
              </a:rPr>
              <a:t>Use this</a:t>
            </a:r>
            <a:r>
              <a:rPr lang="en-US" sz="1200" b="0" i="0">
                <a:solidFill>
                  <a:schemeClr val="accent1"/>
                </a:solidFill>
                <a:effectLst/>
                <a:latin typeface="+mn-lt"/>
              </a:rPr>
              <a:t> </a:t>
            </a:r>
            <a:r>
              <a:rPr lang="en-US" sz="1200" b="0" i="0" u="none" strike="noStrike">
                <a:solidFill>
                  <a:schemeClr val="accent1"/>
                </a:solidFill>
                <a:effectLst/>
                <a:latin typeface="+mn-lt"/>
                <a:hlinkClick r:id="rId4">
                  <a:extLst>
                    <a:ext uri="{A12FA001-AC4F-418D-AE19-62706E023703}">
                      <ahyp:hlinkClr xmlns:ahyp="http://schemas.microsoft.com/office/drawing/2018/hyperlinkcolor" val="tx"/>
                    </a:ext>
                  </a:extLst>
                </a:hlinkClick>
              </a:rPr>
              <a:t>create repo link</a:t>
            </a:r>
            <a:br>
              <a:rPr lang="en-US" sz="1100">
                <a:solidFill>
                  <a:schemeClr val="tx1"/>
                </a:solidFill>
              </a:rPr>
            </a:br>
            <a:endParaRPr lang="en-US" sz="1100">
              <a:solidFill>
                <a:schemeClr val="tx1"/>
              </a:solidFill>
            </a:endParaRPr>
          </a:p>
          <a:p>
            <a:pPr marL="0" marR="0" lvl="0" indent="0" algn="l" rtl="0">
              <a:lnSpc>
                <a:spcPct val="115000"/>
              </a:lnSpc>
              <a:spcBef>
                <a:spcPts val="0"/>
              </a:spcBef>
              <a:spcAft>
                <a:spcPts val="0"/>
              </a:spcAft>
              <a:buNone/>
            </a:pPr>
            <a:endParaRPr lang="en-US" sz="1200">
              <a:solidFill>
                <a:schemeClr val="tx1"/>
              </a:solidFill>
            </a:endParaRPr>
          </a:p>
          <a:p>
            <a:pPr marL="0" marR="0" lvl="0" indent="0" algn="l" rtl="0">
              <a:lnSpc>
                <a:spcPct val="115000"/>
              </a:lnSpc>
              <a:spcBef>
                <a:spcPts val="0"/>
              </a:spcBef>
              <a:spcAft>
                <a:spcPts val="0"/>
              </a:spcAft>
              <a:buNone/>
            </a:pPr>
            <a:r>
              <a:rPr lang="en-US" sz="1600">
                <a:solidFill>
                  <a:schemeClr val="tx1"/>
                </a:solidFill>
              </a:rPr>
              <a:t>Navigate to the main page of the newly created repository.</a:t>
            </a:r>
            <a:br>
              <a:rPr lang="en" sz="1100">
                <a:solidFill>
                  <a:schemeClr val="tx1"/>
                </a:solidFill>
              </a:rPr>
            </a:br>
            <a:endParaRPr lang="en" sz="1100">
              <a:solidFill>
                <a:schemeClr val="tx1"/>
              </a:solidFill>
            </a:endParaRPr>
          </a:p>
          <a:p>
            <a:pPr marL="0" marR="0" lvl="0" indent="0" algn="l" rtl="0">
              <a:lnSpc>
                <a:spcPct val="115000"/>
              </a:lnSpc>
              <a:spcBef>
                <a:spcPts val="0"/>
              </a:spcBef>
              <a:spcAft>
                <a:spcPts val="0"/>
              </a:spcAft>
              <a:buNone/>
            </a:pPr>
            <a:endParaRPr lang="en" sz="1100">
              <a:solidFill>
                <a:schemeClr val="tx1"/>
              </a:solidFill>
            </a:endParaRPr>
          </a:p>
          <a:p>
            <a:pPr marL="0" marR="0" lvl="0" indent="0" algn="l" rtl="0">
              <a:lnSpc>
                <a:spcPct val="115000"/>
              </a:lnSpc>
              <a:spcBef>
                <a:spcPts val="0"/>
              </a:spcBef>
              <a:spcAft>
                <a:spcPts val="0"/>
              </a:spcAft>
              <a:buNone/>
            </a:pPr>
            <a:endParaRPr sz="1200">
              <a:solidFill>
                <a:schemeClr val="tx1"/>
              </a:solidFill>
            </a:endParaRPr>
          </a:p>
          <a:p>
            <a:pPr marL="0" marR="0" lvl="0" indent="0" algn="l" rtl="0">
              <a:lnSpc>
                <a:spcPct val="115000"/>
              </a:lnSpc>
              <a:spcBef>
                <a:spcPts val="300"/>
              </a:spcBef>
              <a:spcAft>
                <a:spcPts val="0"/>
              </a:spcAft>
              <a:buNone/>
            </a:pPr>
            <a:r>
              <a:rPr lang="en-US" sz="1600">
                <a:solidFill>
                  <a:schemeClr val="tx1"/>
                </a:solidFill>
              </a:rPr>
              <a:t>Under the repository name, use the Code drop-down menu, and in the </a:t>
            </a:r>
            <a:r>
              <a:rPr lang="en-US" sz="1600" err="1">
                <a:solidFill>
                  <a:schemeClr val="tx1"/>
                </a:solidFill>
              </a:rPr>
              <a:t>Codespaces</a:t>
            </a:r>
            <a:r>
              <a:rPr lang="en-US" sz="1600">
                <a:solidFill>
                  <a:schemeClr val="tx1"/>
                </a:solidFill>
              </a:rPr>
              <a:t> tab, select "Create </a:t>
            </a:r>
            <a:r>
              <a:rPr lang="en-US" sz="1600" err="1">
                <a:solidFill>
                  <a:schemeClr val="tx1"/>
                </a:solidFill>
              </a:rPr>
              <a:t>codespace</a:t>
            </a:r>
            <a:r>
              <a:rPr lang="en-US" sz="1600">
                <a:solidFill>
                  <a:schemeClr val="tx1"/>
                </a:solidFill>
              </a:rPr>
              <a:t> on main".</a:t>
            </a:r>
            <a:endParaRPr lang="en-US" sz="1200">
              <a:solidFill>
                <a:schemeClr val="tx1"/>
              </a:solidFill>
              <a:latin typeface="Helvetica Neue"/>
              <a:ea typeface="Helvetica Neue"/>
              <a:cs typeface="Helvetica Neue"/>
              <a:sym typeface="Helvetica Neue"/>
            </a:endParaRPr>
          </a:p>
        </p:txBody>
      </p:sp>
      <p:sp>
        <p:nvSpPr>
          <p:cNvPr id="5594" name="Google Shape;5594;p277"/>
          <p:cNvSpPr txBox="1">
            <a:spLocks noGrp="1"/>
          </p:cNvSpPr>
          <p:nvPr>
            <p:ph type="title"/>
          </p:nvPr>
        </p:nvSpPr>
        <p:spPr>
          <a:xfrm>
            <a:off x="227250" y="120775"/>
            <a:ext cx="6250200" cy="8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MX" sz="3600" b="1" err="1">
                <a:solidFill>
                  <a:schemeClr val="tx1"/>
                </a:solidFill>
              </a:rPr>
              <a:t>Create</a:t>
            </a:r>
            <a:r>
              <a:rPr lang="es-MX" sz="3600" b="1">
                <a:solidFill>
                  <a:schemeClr val="tx1"/>
                </a:solidFill>
              </a:rPr>
              <a:t> </a:t>
            </a:r>
            <a:r>
              <a:rPr lang="es-MX" sz="3600" b="1" err="1">
                <a:solidFill>
                  <a:schemeClr val="tx1"/>
                </a:solidFill>
              </a:rPr>
              <a:t>your</a:t>
            </a:r>
            <a:r>
              <a:rPr lang="es-MX" sz="3600" b="1">
                <a:solidFill>
                  <a:schemeClr val="tx1"/>
                </a:solidFill>
              </a:rPr>
              <a:t> portfolio</a:t>
            </a:r>
          </a:p>
        </p:txBody>
      </p:sp>
      <p:sp>
        <p:nvSpPr>
          <p:cNvPr id="5595" name="Google Shape;5595;p277"/>
          <p:cNvSpPr/>
          <p:nvPr/>
        </p:nvSpPr>
        <p:spPr>
          <a:xfrm>
            <a:off x="351563" y="1516825"/>
            <a:ext cx="548700" cy="548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277"/>
          <p:cNvSpPr/>
          <p:nvPr/>
        </p:nvSpPr>
        <p:spPr>
          <a:xfrm>
            <a:off x="351563" y="2414175"/>
            <a:ext cx="548700" cy="548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277"/>
          <p:cNvSpPr/>
          <p:nvPr/>
        </p:nvSpPr>
        <p:spPr>
          <a:xfrm>
            <a:off x="351563" y="3557175"/>
            <a:ext cx="548700" cy="548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oogle Shape;5126;p256">
            <a:extLst>
              <a:ext uri="{FF2B5EF4-FFF2-40B4-BE49-F238E27FC236}">
                <a16:creationId xmlns:a16="http://schemas.microsoft.com/office/drawing/2014/main" id="{F2AB5087-F2E3-6400-69EE-0BCFB7AE9453}"/>
              </a:ext>
            </a:extLst>
          </p:cNvPr>
          <p:cNvPicPr preferRelativeResize="0"/>
          <p:nvPr/>
        </p:nvPicPr>
        <p:blipFill rotWithShape="1">
          <a:blip r:embed="rId5">
            <a:alphaModFix/>
            <a:extLst>
              <a:ext uri="{BEBA8EAE-BF5A-486C-A8C5-ECC9F3942E4B}">
                <a14:imgProps xmlns:a14="http://schemas.microsoft.com/office/drawing/2010/main">
                  <a14:imgLayer r:embed="rId6">
                    <a14:imgEffect>
                      <a14:brightnessContrast bright="-40000" contrast="-40000"/>
                    </a14:imgEffect>
                  </a14:imgLayer>
                </a14:imgProps>
              </a:ext>
            </a:extLst>
          </a:blip>
          <a:srcRect/>
          <a:stretch/>
        </p:blipFill>
        <p:spPr>
          <a:xfrm>
            <a:off x="499926" y="3708224"/>
            <a:ext cx="247289" cy="246602"/>
          </a:xfrm>
          <a:prstGeom prst="rect">
            <a:avLst/>
          </a:prstGeom>
          <a:noFill/>
          <a:ln>
            <a:noFill/>
          </a:ln>
        </p:spPr>
      </p:pic>
      <p:pic>
        <p:nvPicPr>
          <p:cNvPr id="5" name="Google Shape;5754;p289">
            <a:extLst>
              <a:ext uri="{FF2B5EF4-FFF2-40B4-BE49-F238E27FC236}">
                <a16:creationId xmlns:a16="http://schemas.microsoft.com/office/drawing/2014/main" id="{814C3773-2361-EA91-CA21-F25B20ADF632}"/>
              </a:ext>
            </a:extLst>
          </p:cNvPr>
          <p:cNvPicPr preferRelativeResize="0"/>
          <p:nvPr/>
        </p:nvPicPr>
        <p:blipFill rotWithShape="1">
          <a:blip r:embed="rId7">
            <a:alphaModFix/>
            <a:extLst>
              <a:ext uri="{BEBA8EAE-BF5A-486C-A8C5-ECC9F3942E4B}">
                <a14:imgProps xmlns:a14="http://schemas.microsoft.com/office/drawing/2010/main">
                  <a14:imgLayer r:embed="rId8">
                    <a14:imgEffect>
                      <a14:brightnessContrast bright="-40000" contrast="-40000"/>
                    </a14:imgEffect>
                  </a14:imgLayer>
                </a14:imgProps>
              </a:ext>
            </a:extLst>
          </a:blip>
          <a:srcRect/>
          <a:stretch/>
        </p:blipFill>
        <p:spPr>
          <a:xfrm>
            <a:off x="504610" y="2565224"/>
            <a:ext cx="247289" cy="246602"/>
          </a:xfrm>
          <a:prstGeom prst="rect">
            <a:avLst/>
          </a:prstGeom>
          <a:noFill/>
          <a:ln>
            <a:noFill/>
          </a:ln>
        </p:spPr>
      </p:pic>
      <p:pic>
        <p:nvPicPr>
          <p:cNvPr id="6" name="Google Shape;5755;p289">
            <a:extLst>
              <a:ext uri="{FF2B5EF4-FFF2-40B4-BE49-F238E27FC236}">
                <a16:creationId xmlns:a16="http://schemas.microsoft.com/office/drawing/2014/main" id="{1CCDACFA-B323-29C7-0E60-AF80006CAA91}"/>
              </a:ext>
            </a:extLst>
          </p:cNvPr>
          <p:cNvPicPr preferRelativeResize="0"/>
          <p:nvPr/>
        </p:nvPicPr>
        <p:blipFill rotWithShape="1">
          <a:blip r:embed="rId9">
            <a:alphaModFix/>
            <a:extLst>
              <a:ext uri="{BEBA8EAE-BF5A-486C-A8C5-ECC9F3942E4B}">
                <a14:imgProps xmlns:a14="http://schemas.microsoft.com/office/drawing/2010/main">
                  <a14:imgLayer r:embed="rId10">
                    <a14:imgEffect>
                      <a14:brightnessContrast bright="-40000" contrast="-40000"/>
                    </a14:imgEffect>
                  </a14:imgLayer>
                </a14:imgProps>
              </a:ext>
            </a:extLst>
          </a:blip>
          <a:srcRect/>
          <a:stretch/>
        </p:blipFill>
        <p:spPr>
          <a:xfrm>
            <a:off x="499926" y="1665170"/>
            <a:ext cx="251973" cy="252010"/>
          </a:xfrm>
          <a:prstGeom prst="rect">
            <a:avLst/>
          </a:prstGeom>
          <a:noFill/>
          <a:ln>
            <a:noFill/>
          </a:ln>
        </p:spPr>
      </p:pic>
      <p:grpSp>
        <p:nvGrpSpPr>
          <p:cNvPr id="2" name="Group 1">
            <a:extLst>
              <a:ext uri="{FF2B5EF4-FFF2-40B4-BE49-F238E27FC236}">
                <a16:creationId xmlns:a16="http://schemas.microsoft.com/office/drawing/2014/main" id="{8790D0E0-712E-F18F-0AA1-C37447FD9DE9}"/>
              </a:ext>
            </a:extLst>
          </p:cNvPr>
          <p:cNvGrpSpPr/>
          <p:nvPr/>
        </p:nvGrpSpPr>
        <p:grpSpPr>
          <a:xfrm>
            <a:off x="5158332" y="859375"/>
            <a:ext cx="6809819" cy="3755108"/>
            <a:chOff x="5158332" y="859375"/>
            <a:chExt cx="6809819" cy="3755108"/>
          </a:xfrm>
        </p:grpSpPr>
        <p:grpSp>
          <p:nvGrpSpPr>
            <p:cNvPr id="7" name="Group 6">
              <a:extLst>
                <a:ext uri="{FF2B5EF4-FFF2-40B4-BE49-F238E27FC236}">
                  <a16:creationId xmlns:a16="http://schemas.microsoft.com/office/drawing/2014/main" id="{B1062DE0-EA83-69D2-5EA4-3C7B32F91AAC}"/>
                </a:ext>
              </a:extLst>
            </p:cNvPr>
            <p:cNvGrpSpPr/>
            <p:nvPr/>
          </p:nvGrpSpPr>
          <p:grpSpPr>
            <a:xfrm>
              <a:off x="5158332" y="859375"/>
              <a:ext cx="6809819" cy="3755108"/>
              <a:chOff x="5158332" y="859375"/>
              <a:chExt cx="6809819" cy="3755108"/>
            </a:xfrm>
          </p:grpSpPr>
          <p:sp>
            <p:nvSpPr>
              <p:cNvPr id="5589" name="Google Shape;5589;p277"/>
              <p:cNvSpPr/>
              <p:nvPr/>
            </p:nvSpPr>
            <p:spPr>
              <a:xfrm>
                <a:off x="5171254" y="859383"/>
                <a:ext cx="6796800" cy="3755100"/>
              </a:xfrm>
              <a:prstGeom prst="roundRect">
                <a:avLst>
                  <a:gd name="adj" fmla="val 1839"/>
                </a:avLst>
              </a:prstGeom>
              <a:solidFill>
                <a:srgbClr val="282828"/>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6FC"/>
                  </a:buClr>
                  <a:buSzPts val="900"/>
                  <a:buFont typeface="Arial"/>
                  <a:buNone/>
                </a:pPr>
                <a:endParaRPr sz="900" b="0" i="0" u="none" strike="noStrike" cap="none">
                  <a:solidFill>
                    <a:schemeClr val="dk1"/>
                  </a:solidFill>
                  <a:latin typeface="Arial"/>
                  <a:ea typeface="Arial"/>
                  <a:cs typeface="Arial"/>
                  <a:sym typeface="Arial"/>
                </a:endParaRPr>
              </a:p>
            </p:txBody>
          </p:sp>
          <p:pic>
            <p:nvPicPr>
              <p:cNvPr id="5590" name="Google Shape;5590;p277"/>
              <p:cNvPicPr preferRelativeResize="0"/>
              <p:nvPr/>
            </p:nvPicPr>
            <p:blipFill rotWithShape="1">
              <a:blip r:embed="rId11">
                <a:alphaModFix/>
              </a:blip>
              <a:srcRect/>
              <a:stretch/>
            </p:blipFill>
            <p:spPr>
              <a:xfrm>
                <a:off x="5158332" y="859375"/>
                <a:ext cx="6809819" cy="284335"/>
              </a:xfrm>
              <a:prstGeom prst="rect">
                <a:avLst/>
              </a:prstGeom>
              <a:noFill/>
              <a:ln>
                <a:noFill/>
              </a:ln>
            </p:spPr>
          </p:pic>
        </p:grpSp>
        <p:pic>
          <p:nvPicPr>
            <p:cNvPr id="9" name="Picture 8">
              <a:extLst>
                <a:ext uri="{FF2B5EF4-FFF2-40B4-BE49-F238E27FC236}">
                  <a16:creationId xmlns:a16="http://schemas.microsoft.com/office/drawing/2014/main" id="{9DED685D-E62E-5334-2542-2F1FE7DC8626}"/>
                </a:ext>
              </a:extLst>
            </p:cNvPr>
            <p:cNvPicPr>
              <a:picLocks noChangeAspect="1"/>
            </p:cNvPicPr>
            <p:nvPr/>
          </p:nvPicPr>
          <p:blipFill rotWithShape="1">
            <a:blip r:embed="rId12"/>
            <a:srcRect t="10360"/>
            <a:stretch/>
          </p:blipFill>
          <p:spPr>
            <a:xfrm>
              <a:off x="5158332" y="1143710"/>
              <a:ext cx="6055968" cy="3470765"/>
            </a:xfrm>
            <a:prstGeom prst="rect">
              <a:avLst/>
            </a:prstGeom>
          </p:spPr>
        </p:pic>
        <p:sp>
          <p:nvSpPr>
            <p:cNvPr id="10" name="Rectangle 9">
              <a:extLst>
                <a:ext uri="{FF2B5EF4-FFF2-40B4-BE49-F238E27FC236}">
                  <a16:creationId xmlns:a16="http://schemas.microsoft.com/office/drawing/2014/main" id="{444FE590-5E29-571A-9C23-32FAFB3CC0BB}"/>
                </a:ext>
              </a:extLst>
            </p:cNvPr>
            <p:cNvSpPr/>
            <p:nvPr/>
          </p:nvSpPr>
          <p:spPr>
            <a:xfrm>
              <a:off x="6784081" y="3708224"/>
              <a:ext cx="2217557" cy="338132"/>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grpSp>
    </p:spTree>
  </p:cSld>
  <p:clrMapOvr>
    <a:masterClrMapping/>
  </p:clrMapOvr>
</p:sld>
</file>

<file path=ppt/theme/theme1.xml><?xml version="1.0" encoding="utf-8"?>
<a:theme xmlns:a="http://schemas.openxmlformats.org/drawingml/2006/main" name="2022 GitHub Presentation Template">
  <a:themeElements>
    <a:clrScheme name="GitHub Color Palette ">
      <a:dk1>
        <a:srgbClr val="0D1117"/>
      </a:dk1>
      <a:lt1>
        <a:srgbClr val="FFFFFF"/>
      </a:lt1>
      <a:dk2>
        <a:srgbClr val="6A737D"/>
      </a:dk2>
      <a:lt2>
        <a:srgbClr val="B7BFC7"/>
      </a:lt2>
      <a:accent1>
        <a:srgbClr val="8250DF"/>
      </a:accent1>
      <a:accent2>
        <a:srgbClr val="096BDE"/>
      </a:accent2>
      <a:accent3>
        <a:srgbClr val="2EA043"/>
      </a:accent3>
      <a:accent4>
        <a:srgbClr val="BF3989"/>
      </a:accent4>
      <a:accent5>
        <a:srgbClr val="545DF0"/>
      </a:accent5>
      <a:accent6>
        <a:srgbClr val="339D9B"/>
      </a:accent6>
      <a:hlink>
        <a:srgbClr val="8250DF"/>
      </a:hlink>
      <a:folHlink>
        <a:srgbClr val="A371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19D22EA4351E8459A325DD95565E63B" ma:contentTypeVersion="13" ma:contentTypeDescription="Create a new document." ma:contentTypeScope="" ma:versionID="56f485c996669676608780b056a81627">
  <xsd:schema xmlns:xsd="http://www.w3.org/2001/XMLSchema" xmlns:xs="http://www.w3.org/2001/XMLSchema" xmlns:p="http://schemas.microsoft.com/office/2006/metadata/properties" xmlns:ns2="230e9df3-be65-4c73-a93b-d1236ebd677e" xmlns:ns3="127de2c7-b042-4096-baaf-ea46969410be" targetNamespace="http://schemas.microsoft.com/office/2006/metadata/properties" ma:root="true" ma:fieldsID="6275ee5ef18ac26f77c81f30a5e898bf" ns2:_="" ns3:_="">
    <xsd:import namespace="230e9df3-be65-4c73-a93b-d1236ebd677e"/>
    <xsd:import namespace="127de2c7-b042-4096-baaf-ea46969410b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GenerationTime" minOccurs="0"/>
                <xsd:element ref="ns3:MediaServiceEventHashCode" minOccurs="0"/>
                <xsd:element ref="ns3:MediaServiceDateTaken" minOccurs="0"/>
                <xsd:element ref="ns3:MediaServiceLocation" minOccurs="0"/>
                <xsd:element ref="ns3:MediaServiceOCR" minOccurs="0"/>
                <xsd:element ref="ns3:MediaServiceAutoKeyPoints" minOccurs="0"/>
                <xsd:element ref="ns3:MediaServiceKeyPoints"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TaxCatchAll" ma:index="22" nillable="true" ma:displayName="Taxonomy Catch All Column" ma:hidden="true" ma:list="{f8afcc01-1a36-4ba1-8a29-dd2cbbfda2fe}" ma:internalName="TaxCatchAll" ma:showField="CatchAllData" ma:web="b2a87d79-26f6-4959-9487-754243af2d6e">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127de2c7-b042-4096-baaf-ea46969410b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27de2c7-b042-4096-baaf-ea46969410be">
      <Terms xmlns="http://schemas.microsoft.com/office/infopath/2007/PartnerControls"/>
    </lcf76f155ced4ddcb4097134ff3c332f>
    <TaxCatchAll xmlns="230e9df3-be65-4c73-a93b-d1236ebd677e" xsi:nil="true"/>
    <_dlc_DocId xmlns="230e9df3-be65-4c73-a93b-d1236ebd677e">X3SREQVRDEPR-1333108891-1026</_dlc_DocId>
    <_dlc_DocIdUrl xmlns="230e9df3-be65-4c73-a93b-d1236ebd677e">
      <Url>https://microsoft.sharepoint.com/teams/GithubSales/_layouts/15/DocIdRedir.aspx?ID=X3SREQVRDEPR-1333108891-1026</Url>
      <Description>X3SREQVRDEPR-1333108891-1026</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BB45816-C121-401E-B5E4-9A35EF6C1F9D}">
  <ds:schemaRefs>
    <ds:schemaRef ds:uri="http://schemas.microsoft.com/sharepoint/v3/contenttype/forms"/>
  </ds:schemaRefs>
</ds:datastoreItem>
</file>

<file path=customXml/itemProps2.xml><?xml version="1.0" encoding="utf-8"?>
<ds:datastoreItem xmlns:ds="http://schemas.openxmlformats.org/officeDocument/2006/customXml" ds:itemID="{19F1E809-D6D7-481A-8E08-5757C6DFA2A4}">
  <ds:schemaRefs>
    <ds:schemaRef ds:uri="127de2c7-b042-4096-baaf-ea46969410be"/>
    <ds:schemaRef ds:uri="230e9df3-be65-4c73-a93b-d1236ebd677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0687B7B-9579-4688-850F-13A63E63A458}">
  <ds:schemaRefs>
    <ds:schemaRef ds:uri="127de2c7-b042-4096-baaf-ea46969410be"/>
    <ds:schemaRef ds:uri="230e9df3-be65-4c73-a93b-d1236ebd677e"/>
    <ds:schemaRef ds:uri="http://schemas.microsoft.com/office/2006/metadata/properties"/>
    <ds:schemaRef ds:uri="http://schemas.microsoft.com/office/infopath/2007/PartnerControls"/>
  </ds:schemaRefs>
</ds:datastoreItem>
</file>

<file path=customXml/itemProps4.xml><?xml version="1.0" encoding="utf-8"?>
<ds:datastoreItem xmlns:ds="http://schemas.openxmlformats.org/officeDocument/2006/customXml" ds:itemID="{9FE6F9B4-4F9C-4003-A340-2C262657D805}">
  <ds:schemaRefs>
    <ds:schemaRef ds:uri="http://schemas.microsoft.com/sharepoint/event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2143</Words>
  <Application>Microsoft Office PowerPoint</Application>
  <PresentationFormat>On-screen Show (16:9)</PresentationFormat>
  <Paragraphs>167</Paragraphs>
  <Slides>23</Slides>
  <Notes>20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2022 GitHub Presentation Template</vt:lpstr>
      <vt:lpstr>JavaScript Portfolio Site with GitHub Codespaces</vt:lpstr>
      <vt:lpstr>PowerPoint Presentation</vt:lpstr>
      <vt:lpstr>About this template</vt:lpstr>
      <vt:lpstr>PowerPoint Presentation</vt:lpstr>
      <vt:lpstr>JavaScript portfolio template</vt:lpstr>
      <vt:lpstr>Important files</vt:lpstr>
      <vt:lpstr>Important files</vt:lpstr>
      <vt:lpstr>Getting started</vt:lpstr>
      <vt:lpstr>Create your portfolio</vt:lpstr>
      <vt:lpstr>🚀 Run this template</vt:lpstr>
      <vt:lpstr>🚀 Run this template</vt:lpstr>
      <vt:lpstr>Customize your site in 3 steps</vt:lpstr>
      <vt:lpstr>Customize your site in 3 steps</vt:lpstr>
      <vt:lpstr>1. Add your "about me" and social accounts</vt:lpstr>
      <vt:lpstr>2. Update images</vt:lpstr>
      <vt:lpstr>3. Add items you've worked on</vt:lpstr>
      <vt:lpstr> Deploy your web application</vt:lpstr>
      <vt:lpstr>Azure Static Web Apps</vt:lpstr>
      <vt:lpstr>GitHub Pages</vt:lpstr>
      <vt:lpstr>Next Challenges</vt:lpstr>
      <vt:lpstr>Learn More</vt:lpstr>
      <vt:lpstr>Found an issue or have an idea for improvement?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 Copilot GA for individual developers</dc:title>
  <cp:lastModifiedBy>Abril Ureña</cp:lastModifiedBy>
  <cp:revision>4</cp:revision>
  <dcterms:modified xsi:type="dcterms:W3CDTF">2022-10-21T13:10:36Z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0x010100919D22EA4351E8459A325DD95565E63B</vt:lpwstr>
  </property>
  <property fmtid="{D5CDD505-2E9C-101B-9397-08002B2CF9AE}" pid="3" name="_dlc_DocIdItemGuid">
    <vt:lpwstr>8ebd8381-5330-472c-94b6-891b1141a8dc</vt:lpwstr>
  </property>
  <property fmtid="{D5CDD505-2E9C-101B-9397-08002B2CF9AE}" pid="4" name="MediaServiceImageTags">
    <vt:lpwstr/>
  </property>
</Properties>
</file>